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4"/>
  </p:sldMasterIdLst>
  <p:notesMasterIdLst>
    <p:notesMasterId r:id="rId60"/>
  </p:notesMasterIdLst>
  <p:handoutMasterIdLst>
    <p:handoutMasterId r:id="rId61"/>
  </p:handoutMasterIdLst>
  <p:sldIdLst>
    <p:sldId id="2076137297" r:id="rId5"/>
    <p:sldId id="2076136929" r:id="rId6"/>
    <p:sldId id="2076137225" r:id="rId7"/>
    <p:sldId id="2076136930" r:id="rId8"/>
    <p:sldId id="2076136931" r:id="rId9"/>
    <p:sldId id="2076137004" r:id="rId10"/>
    <p:sldId id="2076137294" r:id="rId11"/>
    <p:sldId id="2076137338" r:id="rId12"/>
    <p:sldId id="2076137373" r:id="rId13"/>
    <p:sldId id="2076137374" r:id="rId14"/>
    <p:sldId id="2076137375" r:id="rId15"/>
    <p:sldId id="2076137376" r:id="rId16"/>
    <p:sldId id="2076137372" r:id="rId17"/>
    <p:sldId id="2076137346" r:id="rId18"/>
    <p:sldId id="2076137378" r:id="rId19"/>
    <p:sldId id="2076137182" r:id="rId20"/>
    <p:sldId id="2076137183" r:id="rId21"/>
    <p:sldId id="2076137184" r:id="rId22"/>
    <p:sldId id="2076137344" r:id="rId23"/>
    <p:sldId id="2076137331" r:id="rId24"/>
    <p:sldId id="2076137332" r:id="rId25"/>
    <p:sldId id="2076137315" r:id="rId26"/>
    <p:sldId id="2076137384" r:id="rId27"/>
    <p:sldId id="2076137318" r:id="rId28"/>
    <p:sldId id="2076137337" r:id="rId29"/>
    <p:sldId id="2076137319" r:id="rId30"/>
    <p:sldId id="2076137321" r:id="rId31"/>
    <p:sldId id="2076137322" r:id="rId32"/>
    <p:sldId id="2076137230" r:id="rId33"/>
    <p:sldId id="2076137329" r:id="rId34"/>
    <p:sldId id="2076137330" r:id="rId35"/>
    <p:sldId id="2076137333" r:id="rId36"/>
    <p:sldId id="2076137334" r:id="rId37"/>
    <p:sldId id="2147483275" r:id="rId38"/>
    <p:sldId id="2147483279" r:id="rId39"/>
    <p:sldId id="2076137190" r:id="rId40"/>
    <p:sldId id="2076137177" r:id="rId41"/>
    <p:sldId id="2076137178" r:id="rId42"/>
    <p:sldId id="2076137227" r:id="rId43"/>
    <p:sldId id="2076137311" r:id="rId44"/>
    <p:sldId id="2076137252" r:id="rId45"/>
    <p:sldId id="2076137253" r:id="rId46"/>
    <p:sldId id="2076137180" r:id="rId47"/>
    <p:sldId id="2076137181" r:id="rId48"/>
    <p:sldId id="2076137324" r:id="rId49"/>
    <p:sldId id="2076137325" r:id="rId50"/>
    <p:sldId id="2076137326" r:id="rId51"/>
    <p:sldId id="2076137309" r:id="rId52"/>
    <p:sldId id="2076137273" r:id="rId53"/>
    <p:sldId id="2076137193" r:id="rId54"/>
    <p:sldId id="2076136811" r:id="rId55"/>
    <p:sldId id="2076136814" r:id="rId56"/>
    <p:sldId id="2147483282" r:id="rId57"/>
    <p:sldId id="2147483283" r:id="rId58"/>
    <p:sldId id="2076137197" r:id="rId59"/>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DE23787B-2F70-41BD-B1E9-2A7EFC31BF1D}">
          <p14:sldIdLst>
            <p14:sldId id="2076137297"/>
          </p14:sldIdLst>
        </p14:section>
        <p14:section name="Speaker-Virtual" id="{8117FF17-02C1-2B46-B541-6179D882FB7C}">
          <p14:sldIdLst>
            <p14:sldId id="2076136929"/>
            <p14:sldId id="2076137225"/>
            <p14:sldId id="2076136930"/>
            <p14:sldId id="2076136931"/>
            <p14:sldId id="2076137004"/>
            <p14:sldId id="2076137294"/>
            <p14:sldId id="2076137338"/>
          </p14:sldIdLst>
        </p14:section>
        <p14:section name="Speaker Live Events" id="{29D58D03-15DE-494A-BA92-D01A754B06C9}">
          <p14:sldIdLst>
            <p14:sldId id="2076137373"/>
            <p14:sldId id="2076137374"/>
            <p14:sldId id="2076137375"/>
            <p14:sldId id="2076137376"/>
          </p14:sldIdLst>
        </p14:section>
        <p14:section name="Section divider slides" id="{A08B6E49-4FA9-1D47-9747-BAB21FC8A06F}">
          <p14:sldIdLst>
            <p14:sldId id="2076137372"/>
          </p14:sldIdLst>
        </p14:section>
        <p14:section name="Agenda" id="{41328D16-35E6-6343-90FA-0D3CE4D1FD72}">
          <p14:sldIdLst>
            <p14:sldId id="2076137346"/>
            <p14:sldId id="2076137378"/>
          </p14:sldIdLst>
        </p14:section>
        <p14:section name="Content Slides-Light" id="{27D110FE-1692-CC48-BC71-14A13597BEA5}">
          <p14:sldIdLst>
            <p14:sldId id="2076137182"/>
            <p14:sldId id="2076137183"/>
            <p14:sldId id="2076137184"/>
            <p14:sldId id="2076137344"/>
            <p14:sldId id="2076137331"/>
            <p14:sldId id="2076137332"/>
            <p14:sldId id="2076137315"/>
            <p14:sldId id="2076137384"/>
            <p14:sldId id="2076137318"/>
            <p14:sldId id="2076137337"/>
            <p14:sldId id="2076137319"/>
            <p14:sldId id="2076137321"/>
            <p14:sldId id="2076137322"/>
            <p14:sldId id="2076137230"/>
            <p14:sldId id="2076137329"/>
            <p14:sldId id="2076137330"/>
            <p14:sldId id="2076137333"/>
            <p14:sldId id="2076137334"/>
            <p14:sldId id="2147483275"/>
            <p14:sldId id="2147483279"/>
          </p14:sldIdLst>
        </p14:section>
        <p14:section name="Special Slides" id="{678A0263-3EDF-7B42-809D-C478E92A7292}">
          <p14:sldIdLst>
            <p14:sldId id="2076137190"/>
            <p14:sldId id="2076137177"/>
            <p14:sldId id="2076137178"/>
            <p14:sldId id="2076137227"/>
          </p14:sldIdLst>
        </p14:section>
        <p14:section name="Timelines" id="{8089EE23-4866-FE4C-8CD1-9224659F0115}">
          <p14:sldIdLst>
            <p14:sldId id="2076137311"/>
            <p14:sldId id="2076137252"/>
            <p14:sldId id="2076137253"/>
          </p14:sldIdLst>
        </p14:section>
        <p14:section name="Quote slides" id="{C4B6D4A3-32D6-4D44-B3AB-214305D36A9C}">
          <p14:sldIdLst>
            <p14:sldId id="2076137180"/>
            <p14:sldId id="2076137181"/>
          </p14:sldIdLst>
        </p14:section>
        <p14:section name="Tables on light" id="{8925E521-EFE2-A848-80F4-A3BA10BD696C}">
          <p14:sldIdLst>
            <p14:sldId id="2076137324"/>
            <p14:sldId id="2076137325"/>
            <p14:sldId id="2076137326"/>
            <p14:sldId id="2076137309"/>
            <p14:sldId id="2076137273"/>
          </p14:sldIdLst>
        </p14:section>
        <p14:section name="Data Slides" id="{3692E6E5-922D-E148-B0F3-ECE394AA1E76}">
          <p14:sldIdLst>
            <p14:sldId id="2076137193"/>
            <p14:sldId id="2076136811"/>
            <p14:sldId id="2076136814"/>
          </p14:sldIdLst>
        </p14:section>
        <p14:section name="Abstract Backgrounds" id="{D3152CDB-301F-B24D-8B58-919745C3F6C6}">
          <p14:sldIdLst>
            <p14:sldId id="2147483282"/>
            <p14:sldId id="2147483283"/>
          </p14:sldIdLst>
        </p14:section>
        <p14:section name="Closing slides" id="{FB14FD5C-EF6B-E84D-AE89-B7BAFD07C8AA}">
          <p14:sldIdLst>
            <p14:sldId id="2076137197"/>
          </p14:sldIdLst>
        </p14:section>
      </p14:sectionLst>
    </p:ext>
    <p:ext uri="{EFAFB233-063F-42B5-8137-9DF3F51BA10A}">
      <p15:sldGuideLst xmlns:p15="http://schemas.microsoft.com/office/powerpoint/2012/main">
        <p15:guide id="1" orient="horz" pos="152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553C"/>
    <a:srgbClr val="796087"/>
    <a:srgbClr val="558EA4"/>
    <a:srgbClr val="5F363F"/>
    <a:srgbClr val="7A4753"/>
    <a:srgbClr val="B47282"/>
    <a:srgbClr val="C58C52"/>
    <a:srgbClr val="AEA8A2"/>
    <a:srgbClr val="AE562C"/>
    <a:srgbClr val="2A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9268A8-84F5-7342-A0BC-9F42A45F337D}" v="4" dt="2026-01-05T19:55:44.901"/>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1" autoAdjust="0"/>
    <p:restoredTop sz="77054" autoAdjust="0"/>
  </p:normalViewPr>
  <p:slideViewPr>
    <p:cSldViewPr snapToGrid="0" showGuides="1">
      <p:cViewPr varScale="1">
        <p:scale>
          <a:sx n="93" d="100"/>
          <a:sy n="93" d="100"/>
        </p:scale>
        <p:origin x="1824" y="200"/>
      </p:cViewPr>
      <p:guideLst>
        <p:guide orient="horz" pos="1526"/>
        <p:guide pos="3840"/>
      </p:guideLst>
    </p:cSldViewPr>
  </p:slideViewPr>
  <p:outlineViewPr>
    <p:cViewPr>
      <p:scale>
        <a:sx n="33" d="100"/>
        <a:sy n="33" d="100"/>
      </p:scale>
      <p:origin x="0" y="-49712"/>
    </p:cViewPr>
  </p:outlineViewPr>
  <p:notesTextViewPr>
    <p:cViewPr>
      <p:scale>
        <a:sx n="1" d="1"/>
        <a:sy n="1" d="1"/>
      </p:scale>
      <p:origin x="0" y="0"/>
    </p:cViewPr>
  </p:notesTextViewPr>
  <p:sorterViewPr>
    <p:cViewPr>
      <p:scale>
        <a:sx n="83" d="100"/>
        <a:sy n="83" d="100"/>
      </p:scale>
      <p:origin x="0" y="0"/>
    </p:cViewPr>
  </p:sorterViewPr>
  <p:notesViewPr>
    <p:cSldViewPr snapToGrid="0" showGuides="1">
      <p:cViewPr varScale="1">
        <p:scale>
          <a:sx n="90" d="100"/>
          <a:sy n="90" d="100"/>
        </p:scale>
        <p:origin x="4864" y="216"/>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solidFill>
              <a:schemeClr val="tx2"/>
            </a:solidFill>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smtClean="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dirty="0">
                        <a:solidFill>
                          <a:schemeClr val="tx1"/>
                        </a:solidFill>
                        <a:cs typeface="Oracle Sans Tab Extra Bold" panose="020B0503020204020204" pitchFamily="34" charset="0"/>
                      </a:rPr>
                      <a:t>Right</a:t>
                    </a:r>
                    <a:r>
                      <a:rPr lang="en-US" sz="1400" b="1" i="0" baseline="0" dirty="0">
                        <a:solidFill>
                          <a:schemeClr val="tx1"/>
                        </a:solidFill>
                        <a:cs typeface="Oracle Sans Tab Extra Bold" panose="020B0503020204020204" pitchFamily="34" charset="0"/>
                      </a:rPr>
                      <a: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tx1"/>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baseline="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u="none" strike="noStrike" kern="1200" baseline="0" dirty="0">
                        <a:solidFill>
                          <a:schemeClr val="tx1"/>
                        </a:solidFill>
                        <a:cs typeface="Oracle Sans Tab Extra Bold" panose="020B0503020204020204" pitchFamily="34" charset="0"/>
                      </a:rPr>
                      <a:t>Right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tx1"/>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baseline="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u="none" strike="noStrike" kern="1200" baseline="0" dirty="0">
                        <a:solidFill>
                          <a:schemeClr val="tx1"/>
                        </a:solidFill>
                        <a:cs typeface="Oracle Sans Tab Extra Bold" panose="020B0503020204020204" pitchFamily="34" charset="0"/>
                      </a:rPr>
                      <a:t>Right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accent4"/>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F0CC7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2-3781-B14F-AC46-08DC173891B9}"/>
              </c:ext>
            </c:extLst>
          </c:dPt>
          <c:dPt>
            <c:idx val="1"/>
            <c:bubble3D val="0"/>
            <c:spPr>
              <a:solidFill>
                <a:srgbClr val="E7F2F2"/>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3781-B14F-AC46-08DC173891B9}"/>
              </c:ext>
            </c:extLst>
          </c:dPt>
          <c:dPt>
            <c:idx val="2"/>
            <c:bubble3D val="0"/>
            <c:spPr>
              <a:solidFill>
                <a:schemeClr val="accent5"/>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3781-B14F-AC46-08DC173891B9}"/>
              </c:ext>
            </c:extLst>
          </c:dPt>
          <c:dPt>
            <c:idx val="3"/>
            <c:bubble3D val="0"/>
            <c:spPr>
              <a:solidFill>
                <a:srgbClr val="CE9BA7"/>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4-3781-B14F-AC46-08DC173891B9}"/>
              </c:ext>
            </c:extLst>
          </c:dPt>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90</c:v>
                </c:pt>
                <c:pt idx="1">
                  <c:v>90</c:v>
                </c:pt>
                <c:pt idx="2">
                  <c:v>90</c:v>
                </c:pt>
                <c:pt idx="3">
                  <c:v>90</c:v>
                </c:pt>
              </c:numCache>
            </c:numRef>
          </c:val>
          <c:extLst>
            <c:ext xmlns:c16="http://schemas.microsoft.com/office/drawing/2014/chart" uri="{C3380CC4-5D6E-409C-BE32-E72D297353CC}">
              <c16:uniqueId val="{00000000-3781-B14F-AC46-08DC173891B9}"/>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1/28/26</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a:t>
            </a:fld>
            <a:endParaRPr lang="en-US" dirty="0"/>
          </a:p>
        </p:txBody>
      </p:sp>
    </p:spTree>
    <p:extLst>
      <p:ext uri="{BB962C8B-B14F-4D97-AF65-F5344CB8AC3E}">
        <p14:creationId xmlns:p14="http://schemas.microsoft.com/office/powerpoint/2010/main" val="356537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EC881-9731-1FA7-56CA-76F2D2A87E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084E2-8503-4BC2-3B40-56C9D23AA2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9732DD-2894-0FE3-59B1-F582C70C4A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7B30A4-6397-7DB0-A737-BCD0423D3F52}"/>
              </a:ext>
            </a:extLst>
          </p:cNvPr>
          <p:cNvSpPr>
            <a:spLocks noGrp="1"/>
          </p:cNvSpPr>
          <p:nvPr>
            <p:ph type="sldNum" sz="quarter" idx="5"/>
          </p:nvPr>
        </p:nvSpPr>
        <p:spPr/>
        <p:txBody>
          <a:bodyPr/>
          <a:lstStyle/>
          <a:p>
            <a:fld id="{9EDC5964-3162-43B5-B1EC-63C8D166D7D3}" type="slidenum">
              <a:rPr lang="en-US" smtClean="0"/>
              <a:pPr/>
              <a:t>28</a:t>
            </a:fld>
            <a:endParaRPr lang="en-US" dirty="0"/>
          </a:p>
        </p:txBody>
      </p:sp>
    </p:spTree>
    <p:extLst>
      <p:ext uri="{BB962C8B-B14F-4D97-AF65-F5344CB8AC3E}">
        <p14:creationId xmlns:p14="http://schemas.microsoft.com/office/powerpoint/2010/main" val="152005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40</a:t>
            </a:fld>
            <a:endParaRPr lang="en-US" dirty="0"/>
          </a:p>
        </p:txBody>
      </p:sp>
    </p:spTree>
    <p:extLst>
      <p:ext uri="{BB962C8B-B14F-4D97-AF65-F5344CB8AC3E}">
        <p14:creationId xmlns:p14="http://schemas.microsoft.com/office/powerpoint/2010/main" val="3205766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1.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1.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E11E25-C771-5005-3137-A5673FC27B2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6A4B61EA-E671-B046-E16F-7C37520755BE}"/>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FCEBD7F-FD1F-90FE-07B1-7E1D2FCAED2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74E28F03-7252-6A6A-9D9A-7C142FCA415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6" name="Oracle Logo" descr="Oracle Logo">
            <a:extLst>
              <a:ext uri="{FF2B5EF4-FFF2-40B4-BE49-F238E27FC236}">
                <a16:creationId xmlns:a16="http://schemas.microsoft.com/office/drawing/2014/main" id="{9CEE2768-B645-2FE2-4588-531E1F7B3B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4" name="OTag" descr="A small square in Oracle Red with the Oracle logo in the center in white">
            <a:extLst>
              <a:ext uri="{FF2B5EF4-FFF2-40B4-BE49-F238E27FC236}">
                <a16:creationId xmlns:a16="http://schemas.microsoft.com/office/drawing/2014/main" id="{F389D100-FFFC-F617-D7BB-53DD869F0D5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6863E062-D1CC-8F7F-B35F-ADAF6BDE7196}"/>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v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1C249B44-5D03-EA20-14C6-F9C2A9AB50F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CFF1AD0F-A521-9C8E-1B0B-C0AAECD3307F}"/>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525F097-D9EE-EA10-1A44-3D1D0CC4FBE0}"/>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AE7AB41E-99B0-7F6C-6D90-1255399A4F6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74811496-0F3F-2EFC-BF0D-44B4652D8EB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DEED53-1C90-2AFF-D971-0E0179F6688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C777348-8686-2E82-3270-E018943D1EF1}"/>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A6FE85A7-960A-B7DF-96B4-1F84481CF4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6D3CBBA4-EC09-8E88-4264-A0AC9E8827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105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ight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071515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ark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04967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ight - Left middle title and sub ">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1998" y="2471026"/>
            <a:ext cx="4846320" cy="822960"/>
          </a:xfrm>
        </p:spPr>
        <p:txBody>
          <a:bodyPr/>
          <a:lstStyle>
            <a:lvl1pPr algn="l">
              <a:defRPr sz="3200" b="1" i="0">
                <a:latin typeface="Oracle Sans Tab" panose="020B0503020204020204" pitchFamily="34" charset="0"/>
                <a:cs typeface="Oracle Sans Tab" panose="020B0503020204020204" pitchFamily="34" charset="0"/>
              </a:defRPr>
            </a:lvl1pPr>
          </a:lstStyle>
          <a:p>
            <a:r>
              <a:rPr lang="en-US" dirty="0"/>
              <a:t>Left aligned middle title. </a:t>
            </a:r>
            <a:br>
              <a:rPr lang="en-US" dirty="0"/>
            </a:br>
            <a:r>
              <a:rPr lang="en-US" dirty="0"/>
              <a:t>Add graphic to the right.</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4846320" cy="1228119"/>
          </a:xfrm>
          <a:prstGeom prst="rect">
            <a:avLst/>
          </a:prstGeom>
          <a:noFill/>
        </p:spPr>
        <p:txBody>
          <a:bodyPr lIns="0" tIns="0" rIns="0" bIns="0"/>
          <a:lstStyle>
            <a:lvl1pPr algn="l">
              <a:lnSpc>
                <a:spcPct val="100000"/>
              </a:lnSpc>
              <a:spcBef>
                <a:spcPts val="0"/>
              </a:spcBef>
              <a:spcAft>
                <a:spcPts val="400"/>
              </a:spcAft>
              <a:defRPr sz="2000" b="0" i="0">
                <a:solidFill>
                  <a:schemeClr val="tx1"/>
                </a:solidFill>
                <a:latin typeface="Oracle Sans" panose="020B0503020204020204" pitchFamily="34" charset="0"/>
                <a:cs typeface="Oracle Sans" panose="020B0503020204020204" pitchFamily="34" charset="0"/>
              </a:defRPr>
            </a:lvl1pPr>
          </a:lstStyle>
          <a:p>
            <a:pPr lvl="0"/>
            <a:r>
              <a:rPr lang="en-IN" dirty="0"/>
              <a:t>Left aligned middle subhead. </a:t>
            </a:r>
            <a:br>
              <a:rPr lang="en-IN" dirty="0"/>
            </a:br>
            <a:r>
              <a:rPr lang="en-IN" dirty="0"/>
              <a:t>Body copy goes here. To the right, add in custom graphics, technical diagrams or custom artwork. </a:t>
            </a:r>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365046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ark - Left middle title and sub ">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471026"/>
            <a:ext cx="4846320" cy="822960"/>
          </a:xfrm>
        </p:spPr>
        <p:txBody>
          <a:bodyP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 </a:t>
            </a:r>
            <a:br>
              <a:rPr lang="en-US" dirty="0"/>
            </a:br>
            <a:r>
              <a:rPr lang="en-US" dirty="0"/>
              <a:t>Add graphic to the right</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4846320" cy="1228119"/>
          </a:xfrm>
          <a:prstGeom prst="rect">
            <a:avLst/>
          </a:prstGeom>
          <a:noFill/>
        </p:spPr>
        <p:txBody>
          <a:bodyPr lIns="0" tIns="0" rIns="0" bIns="0"/>
          <a:lstStyle>
            <a:lvl1pPr algn="l">
              <a:lnSpc>
                <a:spcPct val="100000"/>
              </a:lnSpc>
              <a:spcBef>
                <a:spcPts val="0"/>
              </a:spcBef>
              <a:spcAft>
                <a:spcPts val="400"/>
              </a:spcAft>
              <a:defRPr sz="2000" b="0" i="0">
                <a:solidFill>
                  <a:schemeClr val="tx1"/>
                </a:solidFill>
                <a:latin typeface="Oracle Sans" panose="020B0503020204020204" pitchFamily="34" charset="0"/>
                <a:cs typeface="Oracle Sans" panose="020B0503020204020204" pitchFamily="34" charset="0"/>
              </a:defRPr>
            </a:lvl1pPr>
          </a:lstStyle>
          <a:p>
            <a:pPr lvl="0"/>
            <a:r>
              <a:rPr lang="en-IN" dirty="0"/>
              <a:t>Left aligned middle subhead. </a:t>
            </a:r>
            <a:br>
              <a:rPr lang="en-IN" dirty="0"/>
            </a:br>
            <a:r>
              <a:rPr lang="en-IN" dirty="0"/>
              <a:t>Body copy goes here. To the right, add in custom graphics, technical diagrams or custom artwork. </a:t>
            </a:r>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147158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ight - Left middle 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298982"/>
            <a:ext cx="4846320" cy="2260036"/>
          </a:xfrm>
        </p:spPr>
        <p:txBody>
          <a:bodyPr anchor="ct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a:t>
            </a:r>
            <a:br>
              <a:rPr lang="en-US" dirty="0"/>
            </a:br>
            <a:r>
              <a:rPr lang="en-US" dirty="0"/>
              <a:t>Add custom graphics to the right.</a:t>
            </a:r>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921087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rk - Left middle titl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298982"/>
            <a:ext cx="4846320" cy="2260036"/>
          </a:xfrm>
        </p:spPr>
        <p:txBody>
          <a:bodyPr anchor="ct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 Add custom graphics to the right.</a:t>
            </a:r>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625181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Abstract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66210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Abstract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6591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Abstract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26178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ight-Abstract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986224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Cover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568EDC7-82E8-C0FD-23C9-5E2F85B327A1}"/>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CX title (up to two lines) </a:t>
            </a:r>
            <a:br>
              <a:rPr lang="en-US" dirty="0"/>
            </a:br>
            <a:r>
              <a:rPr lang="en-US" dirty="0"/>
              <a:t>Oracle Sans Tab Bold</a:t>
            </a:r>
          </a:p>
        </p:txBody>
      </p:sp>
      <p:sp>
        <p:nvSpPr>
          <p:cNvPr id="7" name="Subhead">
            <a:extLst>
              <a:ext uri="{FF2B5EF4-FFF2-40B4-BE49-F238E27FC236}">
                <a16:creationId xmlns:a16="http://schemas.microsoft.com/office/drawing/2014/main" id="{061B9EB2-A1F6-2571-35A5-B192ACB03AE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F8D591A-4D00-D5F4-4A83-1E71D6FEAED4}"/>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10E9E6D4-F5CC-7C97-90BB-4EDFBE9AA1B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350795E3-D122-12B5-7C04-44DCB3D36801}"/>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5748CF8-F274-FB47-CAED-F7B6DBFAB05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495B2ADA-461A-FD6A-5CF8-C6DF73B366A2}"/>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2096009-10CC-D3A8-D651-A6324946E6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7E4F3939-5D2F-6AB9-8C71-5E770E6D42B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36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664312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ark - Closing Slide">
    <p:bg>
      <p:bgRef idx="1001">
        <a:schemeClr val="bg2"/>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STOP">
    <p:bg>
      <p:bgPr>
        <a:solidFill>
          <a:srgbClr val="C74634"/>
        </a:solidFill>
        <a:effectLst/>
      </p:bgPr>
    </p:bg>
    <p:spTree>
      <p:nvGrpSpPr>
        <p:cNvPr id="1" name=""/>
        <p:cNvGrpSpPr/>
        <p:nvPr/>
      </p:nvGrpSpPr>
      <p:grpSpPr>
        <a:xfrm>
          <a:off x="0" y="0"/>
          <a:ext cx="0" cy="0"/>
          <a:chOff x="0" y="0"/>
          <a:chExt cx="0" cy="0"/>
        </a:xfrm>
      </p:grpSpPr>
      <p:grpSp>
        <p:nvGrpSpPr>
          <p:cNvPr id="6" name="Group 4" descr="An image of a hand with an X on it indicating stop">
            <a:extLst>
              <a:ext uri="{FF2B5EF4-FFF2-40B4-BE49-F238E27FC236}">
                <a16:creationId xmlns:a16="http://schemas.microsoft.com/office/drawing/2014/main" id="{AC301DFA-236B-43E0-F195-C886E29BCFA8}"/>
              </a:ext>
            </a:extLst>
          </p:cNvPr>
          <p:cNvGrpSpPr>
            <a:grpSpLocks noChangeAspect="1"/>
          </p:cNvGrpSpPr>
          <p:nvPr userDrawn="1"/>
        </p:nvGrpSpPr>
        <p:grpSpPr bwMode="auto">
          <a:xfrm>
            <a:off x="1706928" y="2759469"/>
            <a:ext cx="1112546" cy="1096345"/>
            <a:chOff x="1040" y="1809"/>
            <a:chExt cx="618" cy="609"/>
          </a:xfrm>
          <a:solidFill>
            <a:schemeClr val="tx1"/>
          </a:solidFill>
        </p:grpSpPr>
        <p:sp>
          <p:nvSpPr>
            <p:cNvPr id="7" name="Freeform 5">
              <a:extLst>
                <a:ext uri="{FF2B5EF4-FFF2-40B4-BE49-F238E27FC236}">
                  <a16:creationId xmlns:a16="http://schemas.microsoft.com/office/drawing/2014/main" id="{8D479378-DEC7-2ADF-53B1-0BD27B66492B}"/>
                </a:ext>
              </a:extLst>
            </p:cNvPr>
            <p:cNvSpPr>
              <a:spLocks noChangeArrowheads="1"/>
            </p:cNvSpPr>
            <p:nvPr/>
          </p:nvSpPr>
          <p:spPr bwMode="auto">
            <a:xfrm>
              <a:off x="1035" y="2123"/>
              <a:ext cx="358" cy="292"/>
            </a:xfrm>
            <a:custGeom>
              <a:avLst/>
              <a:gdLst>
                <a:gd name="T0" fmla="*/ 88 w 1583"/>
                <a:gd name="T1" fmla="*/ 402 h 1292"/>
                <a:gd name="T2" fmla="*/ 167 w 1583"/>
                <a:gd name="T3" fmla="*/ 464 h 1292"/>
                <a:gd name="T4" fmla="*/ 215 w 1583"/>
                <a:gd name="T5" fmla="*/ 521 h 1292"/>
                <a:gd name="T6" fmla="*/ 412 w 1583"/>
                <a:gd name="T7" fmla="*/ 856 h 1292"/>
                <a:gd name="T8" fmla="*/ 1174 w 1583"/>
                <a:gd name="T9" fmla="*/ 1291 h 1292"/>
                <a:gd name="T10" fmla="*/ 1511 w 1583"/>
                <a:gd name="T11" fmla="*/ 1291 h 1292"/>
                <a:gd name="T12" fmla="*/ 1582 w 1583"/>
                <a:gd name="T13" fmla="*/ 1220 h 1292"/>
                <a:gd name="T14" fmla="*/ 1511 w 1583"/>
                <a:gd name="T15" fmla="*/ 1150 h 1292"/>
                <a:gd name="T16" fmla="*/ 1174 w 1583"/>
                <a:gd name="T17" fmla="*/ 1150 h 1292"/>
                <a:gd name="T18" fmla="*/ 534 w 1583"/>
                <a:gd name="T19" fmla="*/ 783 h 1292"/>
                <a:gd name="T20" fmla="*/ 336 w 1583"/>
                <a:gd name="T21" fmla="*/ 447 h 1292"/>
                <a:gd name="T22" fmla="*/ 252 w 1583"/>
                <a:gd name="T23" fmla="*/ 351 h 1292"/>
                <a:gd name="T24" fmla="*/ 173 w 1583"/>
                <a:gd name="T25" fmla="*/ 290 h 1292"/>
                <a:gd name="T26" fmla="*/ 167 w 1583"/>
                <a:gd name="T27" fmla="*/ 234 h 1292"/>
                <a:gd name="T28" fmla="*/ 167 w 1583"/>
                <a:gd name="T29" fmla="*/ 231 h 1292"/>
                <a:gd name="T30" fmla="*/ 421 w 1583"/>
                <a:gd name="T31" fmla="*/ 214 h 1292"/>
                <a:gd name="T32" fmla="*/ 426 w 1583"/>
                <a:gd name="T33" fmla="*/ 220 h 1292"/>
                <a:gd name="T34" fmla="*/ 785 w 1583"/>
                <a:gd name="T35" fmla="*/ 614 h 1292"/>
                <a:gd name="T36" fmla="*/ 883 w 1583"/>
                <a:gd name="T37" fmla="*/ 614 h 1292"/>
                <a:gd name="T38" fmla="*/ 889 w 1583"/>
                <a:gd name="T39" fmla="*/ 518 h 1292"/>
                <a:gd name="T40" fmla="*/ 528 w 1583"/>
                <a:gd name="T41" fmla="*/ 124 h 1292"/>
                <a:gd name="T42" fmla="*/ 525 w 1583"/>
                <a:gd name="T43" fmla="*/ 121 h 1292"/>
                <a:gd name="T44" fmla="*/ 74 w 1583"/>
                <a:gd name="T45" fmla="*/ 132 h 1292"/>
                <a:gd name="T46" fmla="*/ 65 w 1583"/>
                <a:gd name="T47" fmla="*/ 141 h 1292"/>
                <a:gd name="T48" fmla="*/ 85 w 1583"/>
                <a:gd name="T49" fmla="*/ 397 h 1292"/>
                <a:gd name="T50" fmla="*/ 88 w 1583"/>
                <a:gd name="T51" fmla="*/ 40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3" h="1292">
                  <a:moveTo>
                    <a:pt x="88" y="402"/>
                  </a:moveTo>
                  <a:lnTo>
                    <a:pt x="167" y="464"/>
                  </a:lnTo>
                  <a:cubicBezTo>
                    <a:pt x="187" y="481"/>
                    <a:pt x="204" y="498"/>
                    <a:pt x="215" y="521"/>
                  </a:cubicBezTo>
                  <a:lnTo>
                    <a:pt x="412" y="856"/>
                  </a:lnTo>
                  <a:cubicBezTo>
                    <a:pt x="570" y="1127"/>
                    <a:pt x="861" y="1291"/>
                    <a:pt x="1174" y="1291"/>
                  </a:cubicBezTo>
                  <a:lnTo>
                    <a:pt x="1511" y="1291"/>
                  </a:lnTo>
                  <a:cubicBezTo>
                    <a:pt x="1551" y="1291"/>
                    <a:pt x="1582" y="1260"/>
                    <a:pt x="1582" y="1220"/>
                  </a:cubicBezTo>
                  <a:cubicBezTo>
                    <a:pt x="1582" y="1181"/>
                    <a:pt x="1551" y="1150"/>
                    <a:pt x="1511" y="1150"/>
                  </a:cubicBezTo>
                  <a:lnTo>
                    <a:pt x="1174" y="1150"/>
                  </a:lnTo>
                  <a:cubicBezTo>
                    <a:pt x="912" y="1150"/>
                    <a:pt x="666" y="1009"/>
                    <a:pt x="534" y="783"/>
                  </a:cubicBezTo>
                  <a:lnTo>
                    <a:pt x="336" y="447"/>
                  </a:lnTo>
                  <a:cubicBezTo>
                    <a:pt x="314" y="411"/>
                    <a:pt x="285" y="380"/>
                    <a:pt x="252" y="351"/>
                  </a:cubicBezTo>
                  <a:lnTo>
                    <a:pt x="173" y="290"/>
                  </a:lnTo>
                  <a:cubicBezTo>
                    <a:pt x="156" y="276"/>
                    <a:pt x="153" y="251"/>
                    <a:pt x="167" y="234"/>
                  </a:cubicBezTo>
                  <a:cubicBezTo>
                    <a:pt x="167" y="234"/>
                    <a:pt x="167" y="234"/>
                    <a:pt x="167" y="231"/>
                  </a:cubicBezTo>
                  <a:cubicBezTo>
                    <a:pt x="232" y="158"/>
                    <a:pt x="345" y="149"/>
                    <a:pt x="421" y="214"/>
                  </a:cubicBezTo>
                  <a:cubicBezTo>
                    <a:pt x="424" y="217"/>
                    <a:pt x="424" y="217"/>
                    <a:pt x="426" y="220"/>
                  </a:cubicBezTo>
                  <a:lnTo>
                    <a:pt x="785" y="614"/>
                  </a:lnTo>
                  <a:cubicBezTo>
                    <a:pt x="813" y="642"/>
                    <a:pt x="855" y="642"/>
                    <a:pt x="883" y="614"/>
                  </a:cubicBezTo>
                  <a:cubicBezTo>
                    <a:pt x="909" y="588"/>
                    <a:pt x="912" y="546"/>
                    <a:pt x="889" y="518"/>
                  </a:cubicBezTo>
                  <a:lnTo>
                    <a:pt x="528" y="124"/>
                  </a:lnTo>
                  <a:lnTo>
                    <a:pt x="525" y="121"/>
                  </a:lnTo>
                  <a:cubicBezTo>
                    <a:pt x="398" y="0"/>
                    <a:pt x="195" y="3"/>
                    <a:pt x="74" y="132"/>
                  </a:cubicBezTo>
                  <a:cubicBezTo>
                    <a:pt x="71" y="135"/>
                    <a:pt x="68" y="138"/>
                    <a:pt x="65" y="141"/>
                  </a:cubicBezTo>
                  <a:cubicBezTo>
                    <a:pt x="0" y="217"/>
                    <a:pt x="9" y="332"/>
                    <a:pt x="85" y="397"/>
                  </a:cubicBezTo>
                  <a:cubicBezTo>
                    <a:pt x="82" y="397"/>
                    <a:pt x="85" y="399"/>
                    <a:pt x="88" y="4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8" name="Freeform 6">
              <a:extLst>
                <a:ext uri="{FF2B5EF4-FFF2-40B4-BE49-F238E27FC236}">
                  <a16:creationId xmlns:a16="http://schemas.microsoft.com/office/drawing/2014/main" id="{21479569-80A4-2098-1ABC-98C920F1FCDA}"/>
                </a:ext>
              </a:extLst>
            </p:cNvPr>
            <p:cNvSpPr>
              <a:spLocks noChangeArrowheads="1"/>
            </p:cNvSpPr>
            <p:nvPr/>
          </p:nvSpPr>
          <p:spPr bwMode="auto">
            <a:xfrm>
              <a:off x="1196" y="1808"/>
              <a:ext cx="347" cy="361"/>
            </a:xfrm>
            <a:custGeom>
              <a:avLst/>
              <a:gdLst>
                <a:gd name="T0" fmla="*/ 958 w 1534"/>
                <a:gd name="T1" fmla="*/ 222 h 1595"/>
                <a:gd name="T2" fmla="*/ 853 w 1534"/>
                <a:gd name="T3" fmla="*/ 245 h 1595"/>
                <a:gd name="T4" fmla="*/ 598 w 1534"/>
                <a:gd name="T5" fmla="*/ 5 h 1595"/>
                <a:gd name="T6" fmla="*/ 358 w 1534"/>
                <a:gd name="T7" fmla="*/ 231 h 1595"/>
                <a:gd name="T8" fmla="*/ 25 w 1534"/>
                <a:gd name="T9" fmla="*/ 341 h 1595"/>
                <a:gd name="T10" fmla="*/ 0 w 1534"/>
                <a:gd name="T11" fmla="*/ 454 h 1595"/>
                <a:gd name="T12" fmla="*/ 0 w 1534"/>
                <a:gd name="T13" fmla="*/ 1523 h 1595"/>
                <a:gd name="T14" fmla="*/ 70 w 1534"/>
                <a:gd name="T15" fmla="*/ 1594 h 1595"/>
                <a:gd name="T16" fmla="*/ 141 w 1534"/>
                <a:gd name="T17" fmla="*/ 1523 h 1595"/>
                <a:gd name="T18" fmla="*/ 141 w 1534"/>
                <a:gd name="T19" fmla="*/ 457 h 1595"/>
                <a:gd name="T20" fmla="*/ 248 w 1534"/>
                <a:gd name="T21" fmla="*/ 349 h 1595"/>
                <a:gd name="T22" fmla="*/ 355 w 1534"/>
                <a:gd name="T23" fmla="*/ 457 h 1595"/>
                <a:gd name="T24" fmla="*/ 355 w 1534"/>
                <a:gd name="T25" fmla="*/ 457 h 1595"/>
                <a:gd name="T26" fmla="*/ 355 w 1534"/>
                <a:gd name="T27" fmla="*/ 1227 h 1595"/>
                <a:gd name="T28" fmla="*/ 425 w 1534"/>
                <a:gd name="T29" fmla="*/ 1297 h 1595"/>
                <a:gd name="T30" fmla="*/ 496 w 1534"/>
                <a:gd name="T31" fmla="*/ 1227 h 1595"/>
                <a:gd name="T32" fmla="*/ 496 w 1534"/>
                <a:gd name="T33" fmla="*/ 259 h 1595"/>
                <a:gd name="T34" fmla="*/ 603 w 1534"/>
                <a:gd name="T35" fmla="*/ 152 h 1595"/>
                <a:gd name="T36" fmla="*/ 709 w 1534"/>
                <a:gd name="T37" fmla="*/ 259 h 1595"/>
                <a:gd name="T38" fmla="*/ 709 w 1534"/>
                <a:gd name="T39" fmla="*/ 259 h 1595"/>
                <a:gd name="T40" fmla="*/ 709 w 1534"/>
                <a:gd name="T41" fmla="*/ 1224 h 1595"/>
                <a:gd name="T42" fmla="*/ 780 w 1534"/>
                <a:gd name="T43" fmla="*/ 1295 h 1595"/>
                <a:gd name="T44" fmla="*/ 850 w 1534"/>
                <a:gd name="T45" fmla="*/ 1224 h 1595"/>
                <a:gd name="T46" fmla="*/ 850 w 1534"/>
                <a:gd name="T47" fmla="*/ 468 h 1595"/>
                <a:gd name="T48" fmla="*/ 955 w 1534"/>
                <a:gd name="T49" fmla="*/ 364 h 1595"/>
                <a:gd name="T50" fmla="*/ 1059 w 1534"/>
                <a:gd name="T51" fmla="*/ 468 h 1595"/>
                <a:gd name="T52" fmla="*/ 1059 w 1534"/>
                <a:gd name="T53" fmla="*/ 1241 h 1595"/>
                <a:gd name="T54" fmla="*/ 1130 w 1534"/>
                <a:gd name="T55" fmla="*/ 1312 h 1595"/>
                <a:gd name="T56" fmla="*/ 1200 w 1534"/>
                <a:gd name="T57" fmla="*/ 1241 h 1595"/>
                <a:gd name="T58" fmla="*/ 1200 w 1534"/>
                <a:gd name="T59" fmla="*/ 694 h 1595"/>
                <a:gd name="T60" fmla="*/ 1296 w 1534"/>
                <a:gd name="T61" fmla="*/ 598 h 1595"/>
                <a:gd name="T62" fmla="*/ 1392 w 1534"/>
                <a:gd name="T63" fmla="*/ 694 h 1595"/>
                <a:gd name="T64" fmla="*/ 1392 w 1534"/>
                <a:gd name="T65" fmla="*/ 1328 h 1595"/>
                <a:gd name="T66" fmla="*/ 1463 w 1534"/>
                <a:gd name="T67" fmla="*/ 1399 h 1595"/>
                <a:gd name="T68" fmla="*/ 1533 w 1534"/>
                <a:gd name="T69" fmla="*/ 1328 h 1595"/>
                <a:gd name="T70" fmla="*/ 1533 w 1534"/>
                <a:gd name="T71" fmla="*/ 694 h 1595"/>
                <a:gd name="T72" fmla="*/ 1296 w 1534"/>
                <a:gd name="T73" fmla="*/ 459 h 1595"/>
                <a:gd name="T74" fmla="*/ 1203 w 1534"/>
                <a:gd name="T75" fmla="*/ 479 h 1595"/>
                <a:gd name="T76" fmla="*/ 1203 w 1534"/>
                <a:gd name="T77" fmla="*/ 468 h 1595"/>
                <a:gd name="T78" fmla="*/ 958 w 1534"/>
                <a:gd name="T79" fmla="*/ 222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4" h="1595">
                  <a:moveTo>
                    <a:pt x="958" y="222"/>
                  </a:moveTo>
                  <a:cubicBezTo>
                    <a:pt x="921" y="222"/>
                    <a:pt x="887" y="231"/>
                    <a:pt x="853" y="245"/>
                  </a:cubicBezTo>
                  <a:cubicBezTo>
                    <a:pt x="848" y="107"/>
                    <a:pt x="735" y="0"/>
                    <a:pt x="598" y="5"/>
                  </a:cubicBezTo>
                  <a:cubicBezTo>
                    <a:pt x="473" y="11"/>
                    <a:pt x="369" y="107"/>
                    <a:pt x="358" y="231"/>
                  </a:cubicBezTo>
                  <a:cubicBezTo>
                    <a:pt x="236" y="169"/>
                    <a:pt x="87" y="220"/>
                    <a:pt x="25" y="341"/>
                  </a:cubicBezTo>
                  <a:cubicBezTo>
                    <a:pt x="8" y="375"/>
                    <a:pt x="0" y="414"/>
                    <a:pt x="0" y="454"/>
                  </a:cubicBezTo>
                  <a:lnTo>
                    <a:pt x="0" y="1523"/>
                  </a:lnTo>
                  <a:cubicBezTo>
                    <a:pt x="0" y="1563"/>
                    <a:pt x="30" y="1594"/>
                    <a:pt x="70" y="1594"/>
                  </a:cubicBezTo>
                  <a:cubicBezTo>
                    <a:pt x="109" y="1594"/>
                    <a:pt x="141" y="1563"/>
                    <a:pt x="141" y="1523"/>
                  </a:cubicBezTo>
                  <a:lnTo>
                    <a:pt x="141" y="457"/>
                  </a:lnTo>
                  <a:cubicBezTo>
                    <a:pt x="141" y="397"/>
                    <a:pt x="189" y="349"/>
                    <a:pt x="248" y="349"/>
                  </a:cubicBezTo>
                  <a:cubicBezTo>
                    <a:pt x="307" y="349"/>
                    <a:pt x="355" y="397"/>
                    <a:pt x="355" y="457"/>
                  </a:cubicBezTo>
                  <a:lnTo>
                    <a:pt x="355" y="457"/>
                  </a:lnTo>
                  <a:lnTo>
                    <a:pt x="355" y="1227"/>
                  </a:lnTo>
                  <a:cubicBezTo>
                    <a:pt x="355" y="1266"/>
                    <a:pt x="385" y="1297"/>
                    <a:pt x="425" y="1297"/>
                  </a:cubicBezTo>
                  <a:cubicBezTo>
                    <a:pt x="464" y="1297"/>
                    <a:pt x="496" y="1266"/>
                    <a:pt x="496" y="1227"/>
                  </a:cubicBezTo>
                  <a:lnTo>
                    <a:pt x="496" y="259"/>
                  </a:lnTo>
                  <a:cubicBezTo>
                    <a:pt x="496" y="200"/>
                    <a:pt x="544" y="152"/>
                    <a:pt x="603" y="152"/>
                  </a:cubicBezTo>
                  <a:cubicBezTo>
                    <a:pt x="662" y="152"/>
                    <a:pt x="709" y="200"/>
                    <a:pt x="709" y="259"/>
                  </a:cubicBezTo>
                  <a:lnTo>
                    <a:pt x="709" y="259"/>
                  </a:lnTo>
                  <a:lnTo>
                    <a:pt x="709" y="1224"/>
                  </a:lnTo>
                  <a:cubicBezTo>
                    <a:pt x="709" y="1264"/>
                    <a:pt x="741" y="1295"/>
                    <a:pt x="780" y="1295"/>
                  </a:cubicBezTo>
                  <a:cubicBezTo>
                    <a:pt x="820" y="1295"/>
                    <a:pt x="850" y="1264"/>
                    <a:pt x="850" y="1224"/>
                  </a:cubicBezTo>
                  <a:lnTo>
                    <a:pt x="850" y="468"/>
                  </a:lnTo>
                  <a:cubicBezTo>
                    <a:pt x="850" y="411"/>
                    <a:pt x="896" y="364"/>
                    <a:pt x="955" y="364"/>
                  </a:cubicBezTo>
                  <a:cubicBezTo>
                    <a:pt x="1011" y="364"/>
                    <a:pt x="1059" y="409"/>
                    <a:pt x="1059" y="468"/>
                  </a:cubicBezTo>
                  <a:lnTo>
                    <a:pt x="1059" y="1241"/>
                  </a:lnTo>
                  <a:cubicBezTo>
                    <a:pt x="1059" y="1280"/>
                    <a:pt x="1091" y="1312"/>
                    <a:pt x="1130" y="1312"/>
                  </a:cubicBezTo>
                  <a:cubicBezTo>
                    <a:pt x="1170" y="1312"/>
                    <a:pt x="1200" y="1280"/>
                    <a:pt x="1200" y="1241"/>
                  </a:cubicBezTo>
                  <a:lnTo>
                    <a:pt x="1200" y="694"/>
                  </a:lnTo>
                  <a:cubicBezTo>
                    <a:pt x="1200" y="640"/>
                    <a:pt x="1242" y="598"/>
                    <a:pt x="1296" y="598"/>
                  </a:cubicBezTo>
                  <a:cubicBezTo>
                    <a:pt x="1350" y="598"/>
                    <a:pt x="1392" y="640"/>
                    <a:pt x="1392" y="694"/>
                  </a:cubicBezTo>
                  <a:lnTo>
                    <a:pt x="1392" y="1328"/>
                  </a:lnTo>
                  <a:cubicBezTo>
                    <a:pt x="1392" y="1368"/>
                    <a:pt x="1424" y="1399"/>
                    <a:pt x="1463" y="1399"/>
                  </a:cubicBezTo>
                  <a:cubicBezTo>
                    <a:pt x="1503" y="1399"/>
                    <a:pt x="1533" y="1368"/>
                    <a:pt x="1533" y="1328"/>
                  </a:cubicBezTo>
                  <a:lnTo>
                    <a:pt x="1533" y="694"/>
                  </a:lnTo>
                  <a:cubicBezTo>
                    <a:pt x="1533" y="564"/>
                    <a:pt x="1426" y="457"/>
                    <a:pt x="1296" y="459"/>
                  </a:cubicBezTo>
                  <a:cubicBezTo>
                    <a:pt x="1265" y="459"/>
                    <a:pt x="1231" y="465"/>
                    <a:pt x="1203" y="479"/>
                  </a:cubicBezTo>
                  <a:lnTo>
                    <a:pt x="1203" y="468"/>
                  </a:lnTo>
                  <a:cubicBezTo>
                    <a:pt x="1200" y="332"/>
                    <a:pt x="1093" y="225"/>
                    <a:pt x="958" y="22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7">
              <a:extLst>
                <a:ext uri="{FF2B5EF4-FFF2-40B4-BE49-F238E27FC236}">
                  <a16:creationId xmlns:a16="http://schemas.microsoft.com/office/drawing/2014/main" id="{FA1BF811-5A06-549B-D001-A8EB9DAFD738}"/>
                </a:ext>
              </a:extLst>
            </p:cNvPr>
            <p:cNvSpPr>
              <a:spLocks noChangeArrowheads="1"/>
            </p:cNvSpPr>
            <p:nvPr/>
          </p:nvSpPr>
          <p:spPr bwMode="auto">
            <a:xfrm>
              <a:off x="1244" y="2175"/>
              <a:ext cx="130" cy="103"/>
            </a:xfrm>
            <a:custGeom>
              <a:avLst/>
              <a:gdLst>
                <a:gd name="T0" fmla="*/ 138 w 578"/>
                <a:gd name="T1" fmla="*/ 0 h 460"/>
                <a:gd name="T2" fmla="*/ 135 w 578"/>
                <a:gd name="T3" fmla="*/ 0 h 460"/>
                <a:gd name="T4" fmla="*/ 71 w 578"/>
                <a:gd name="T5" fmla="*/ 0 h 460"/>
                <a:gd name="T6" fmla="*/ 0 w 578"/>
                <a:gd name="T7" fmla="*/ 71 h 460"/>
                <a:gd name="T8" fmla="*/ 71 w 578"/>
                <a:gd name="T9" fmla="*/ 140 h 460"/>
                <a:gd name="T10" fmla="*/ 135 w 578"/>
                <a:gd name="T11" fmla="*/ 140 h 460"/>
                <a:gd name="T12" fmla="*/ 138 w 578"/>
                <a:gd name="T13" fmla="*/ 140 h 460"/>
                <a:gd name="T14" fmla="*/ 434 w 578"/>
                <a:gd name="T15" fmla="*/ 394 h 460"/>
                <a:gd name="T16" fmla="*/ 512 w 578"/>
                <a:gd name="T17" fmla="*/ 456 h 460"/>
                <a:gd name="T18" fmla="*/ 575 w 578"/>
                <a:gd name="T19" fmla="*/ 377 h 460"/>
                <a:gd name="T20" fmla="*/ 575 w 578"/>
                <a:gd name="T21" fmla="*/ 374 h 460"/>
                <a:gd name="T22" fmla="*/ 138 w 578"/>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60">
                  <a:moveTo>
                    <a:pt x="138" y="0"/>
                  </a:moveTo>
                  <a:lnTo>
                    <a:pt x="135" y="0"/>
                  </a:lnTo>
                  <a:lnTo>
                    <a:pt x="71" y="0"/>
                  </a:lnTo>
                  <a:cubicBezTo>
                    <a:pt x="31" y="0"/>
                    <a:pt x="0" y="31"/>
                    <a:pt x="0" y="71"/>
                  </a:cubicBezTo>
                  <a:cubicBezTo>
                    <a:pt x="0" y="110"/>
                    <a:pt x="31" y="140"/>
                    <a:pt x="71" y="140"/>
                  </a:cubicBezTo>
                  <a:lnTo>
                    <a:pt x="135" y="140"/>
                  </a:lnTo>
                  <a:lnTo>
                    <a:pt x="138" y="140"/>
                  </a:lnTo>
                  <a:cubicBezTo>
                    <a:pt x="285" y="140"/>
                    <a:pt x="412" y="248"/>
                    <a:pt x="434" y="394"/>
                  </a:cubicBezTo>
                  <a:cubicBezTo>
                    <a:pt x="440" y="434"/>
                    <a:pt x="473" y="459"/>
                    <a:pt x="512" y="456"/>
                  </a:cubicBezTo>
                  <a:cubicBezTo>
                    <a:pt x="552" y="451"/>
                    <a:pt x="577" y="417"/>
                    <a:pt x="575" y="377"/>
                  </a:cubicBezTo>
                  <a:lnTo>
                    <a:pt x="575" y="374"/>
                  </a:lnTo>
                  <a:cubicBezTo>
                    <a:pt x="538" y="157"/>
                    <a:pt x="355" y="0"/>
                    <a:pt x="13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 name="Freeform 8">
              <a:extLst>
                <a:ext uri="{FF2B5EF4-FFF2-40B4-BE49-F238E27FC236}">
                  <a16:creationId xmlns:a16="http://schemas.microsoft.com/office/drawing/2014/main" id="{29B31A47-1DBD-1652-5D57-90F2000198A7}"/>
                </a:ext>
              </a:extLst>
            </p:cNvPr>
            <p:cNvSpPr>
              <a:spLocks noChangeArrowheads="1"/>
            </p:cNvSpPr>
            <p:nvPr/>
          </p:nvSpPr>
          <p:spPr bwMode="auto">
            <a:xfrm>
              <a:off x="1396" y="2157"/>
              <a:ext cx="276" cy="276"/>
            </a:xfrm>
            <a:custGeom>
              <a:avLst/>
              <a:gdLst>
                <a:gd name="T0" fmla="*/ 582 w 1220"/>
                <a:gd name="T1" fmla="*/ 0 h 1220"/>
                <a:gd name="T2" fmla="*/ 0 w 1220"/>
                <a:gd name="T3" fmla="*/ 580 h 1220"/>
                <a:gd name="T4" fmla="*/ 170 w 1220"/>
                <a:gd name="T5" fmla="*/ 990 h 1220"/>
                <a:gd name="T6" fmla="*/ 170 w 1220"/>
                <a:gd name="T7" fmla="*/ 990 h 1220"/>
                <a:gd name="T8" fmla="*/ 991 w 1220"/>
                <a:gd name="T9" fmla="*/ 990 h 1220"/>
                <a:gd name="T10" fmla="*/ 991 w 1220"/>
                <a:gd name="T11" fmla="*/ 170 h 1220"/>
                <a:gd name="T12" fmla="*/ 582 w 1220"/>
                <a:gd name="T13" fmla="*/ 0 h 1220"/>
                <a:gd name="T14" fmla="*/ 892 w 1220"/>
                <a:gd name="T15" fmla="*/ 891 h 1220"/>
                <a:gd name="T16" fmla="*/ 271 w 1220"/>
                <a:gd name="T17" fmla="*/ 891 h 1220"/>
                <a:gd name="T18" fmla="*/ 271 w 1220"/>
                <a:gd name="T19" fmla="*/ 891 h 1220"/>
                <a:gd name="T20" fmla="*/ 271 w 1220"/>
                <a:gd name="T21" fmla="*/ 891 h 1220"/>
                <a:gd name="T22" fmla="*/ 271 w 1220"/>
                <a:gd name="T23" fmla="*/ 267 h 1220"/>
                <a:gd name="T24" fmla="*/ 895 w 1220"/>
                <a:gd name="T25" fmla="*/ 267 h 1220"/>
                <a:gd name="T26" fmla="*/ 892 w 1220"/>
                <a:gd name="T27" fmla="*/ 891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0" h="1220">
                  <a:moveTo>
                    <a:pt x="582" y="0"/>
                  </a:moveTo>
                  <a:cubicBezTo>
                    <a:pt x="260" y="0"/>
                    <a:pt x="0" y="259"/>
                    <a:pt x="0" y="580"/>
                  </a:cubicBezTo>
                  <a:cubicBezTo>
                    <a:pt x="0" y="736"/>
                    <a:pt x="62" y="882"/>
                    <a:pt x="170" y="990"/>
                  </a:cubicBezTo>
                  <a:lnTo>
                    <a:pt x="170" y="990"/>
                  </a:lnTo>
                  <a:cubicBezTo>
                    <a:pt x="395" y="1215"/>
                    <a:pt x="766" y="1219"/>
                    <a:pt x="991" y="990"/>
                  </a:cubicBezTo>
                  <a:cubicBezTo>
                    <a:pt x="1217" y="762"/>
                    <a:pt x="1219" y="394"/>
                    <a:pt x="991" y="170"/>
                  </a:cubicBezTo>
                  <a:cubicBezTo>
                    <a:pt x="883" y="59"/>
                    <a:pt x="737" y="0"/>
                    <a:pt x="582" y="0"/>
                  </a:cubicBezTo>
                  <a:close/>
                  <a:moveTo>
                    <a:pt x="892" y="891"/>
                  </a:moveTo>
                  <a:cubicBezTo>
                    <a:pt x="720" y="1063"/>
                    <a:pt x="440" y="1063"/>
                    <a:pt x="271" y="891"/>
                  </a:cubicBezTo>
                  <a:lnTo>
                    <a:pt x="271" y="891"/>
                  </a:lnTo>
                  <a:lnTo>
                    <a:pt x="271" y="891"/>
                  </a:lnTo>
                  <a:cubicBezTo>
                    <a:pt x="99" y="719"/>
                    <a:pt x="99" y="439"/>
                    <a:pt x="271" y="267"/>
                  </a:cubicBezTo>
                  <a:cubicBezTo>
                    <a:pt x="443" y="96"/>
                    <a:pt x="723" y="96"/>
                    <a:pt x="895" y="267"/>
                  </a:cubicBezTo>
                  <a:cubicBezTo>
                    <a:pt x="1064" y="439"/>
                    <a:pt x="1064" y="719"/>
                    <a:pt x="892" y="89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1" name="Freeform 9">
              <a:extLst>
                <a:ext uri="{FF2B5EF4-FFF2-40B4-BE49-F238E27FC236}">
                  <a16:creationId xmlns:a16="http://schemas.microsoft.com/office/drawing/2014/main" id="{98CEA400-2F99-24D8-1CAC-FD508D0F9288}"/>
                </a:ext>
              </a:extLst>
            </p:cNvPr>
            <p:cNvSpPr>
              <a:spLocks noChangeArrowheads="1"/>
            </p:cNvSpPr>
            <p:nvPr/>
          </p:nvSpPr>
          <p:spPr bwMode="auto">
            <a:xfrm>
              <a:off x="1477" y="2236"/>
              <a:ext cx="102" cy="102"/>
            </a:xfrm>
            <a:custGeom>
              <a:avLst/>
              <a:gdLst>
                <a:gd name="T0" fmla="*/ 423 w 456"/>
                <a:gd name="T1" fmla="*/ 28 h 452"/>
                <a:gd name="T2" fmla="*/ 324 w 456"/>
                <a:gd name="T3" fmla="*/ 28 h 452"/>
                <a:gd name="T4" fmla="*/ 324 w 456"/>
                <a:gd name="T5" fmla="*/ 28 h 452"/>
                <a:gd name="T6" fmla="*/ 225 w 456"/>
                <a:gd name="T7" fmla="*/ 124 h 452"/>
                <a:gd name="T8" fmla="*/ 127 w 456"/>
                <a:gd name="T9" fmla="*/ 28 h 452"/>
                <a:gd name="T10" fmla="*/ 28 w 456"/>
                <a:gd name="T11" fmla="*/ 37 h 452"/>
                <a:gd name="T12" fmla="*/ 28 w 456"/>
                <a:gd name="T13" fmla="*/ 130 h 452"/>
                <a:gd name="T14" fmla="*/ 127 w 456"/>
                <a:gd name="T15" fmla="*/ 228 h 452"/>
                <a:gd name="T16" fmla="*/ 28 w 456"/>
                <a:gd name="T17" fmla="*/ 322 h 452"/>
                <a:gd name="T18" fmla="*/ 28 w 456"/>
                <a:gd name="T19" fmla="*/ 423 h 452"/>
                <a:gd name="T20" fmla="*/ 129 w 456"/>
                <a:gd name="T21" fmla="*/ 423 h 452"/>
                <a:gd name="T22" fmla="*/ 228 w 456"/>
                <a:gd name="T23" fmla="*/ 324 h 452"/>
                <a:gd name="T24" fmla="*/ 324 w 456"/>
                <a:gd name="T25" fmla="*/ 423 h 452"/>
                <a:gd name="T26" fmla="*/ 426 w 456"/>
                <a:gd name="T27" fmla="*/ 423 h 452"/>
                <a:gd name="T28" fmla="*/ 426 w 456"/>
                <a:gd name="T29" fmla="*/ 322 h 452"/>
                <a:gd name="T30" fmla="*/ 324 w 456"/>
                <a:gd name="T31" fmla="*/ 226 h 452"/>
                <a:gd name="T32" fmla="*/ 423 w 456"/>
                <a:gd name="T33" fmla="*/ 127 h 452"/>
                <a:gd name="T34" fmla="*/ 423 w 456"/>
                <a:gd name="T35"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452">
                  <a:moveTo>
                    <a:pt x="423" y="28"/>
                  </a:moveTo>
                  <a:cubicBezTo>
                    <a:pt x="395" y="0"/>
                    <a:pt x="349" y="0"/>
                    <a:pt x="324" y="28"/>
                  </a:cubicBezTo>
                  <a:lnTo>
                    <a:pt x="324" y="28"/>
                  </a:lnTo>
                  <a:lnTo>
                    <a:pt x="225" y="124"/>
                  </a:lnTo>
                  <a:lnTo>
                    <a:pt x="127" y="28"/>
                  </a:lnTo>
                  <a:cubicBezTo>
                    <a:pt x="98" y="3"/>
                    <a:pt x="53" y="6"/>
                    <a:pt x="28" y="37"/>
                  </a:cubicBezTo>
                  <a:cubicBezTo>
                    <a:pt x="5" y="62"/>
                    <a:pt x="5" y="101"/>
                    <a:pt x="28" y="130"/>
                  </a:cubicBezTo>
                  <a:lnTo>
                    <a:pt x="127" y="228"/>
                  </a:lnTo>
                  <a:lnTo>
                    <a:pt x="28" y="322"/>
                  </a:lnTo>
                  <a:cubicBezTo>
                    <a:pt x="0" y="350"/>
                    <a:pt x="0" y="395"/>
                    <a:pt x="28" y="423"/>
                  </a:cubicBezTo>
                  <a:cubicBezTo>
                    <a:pt x="56" y="451"/>
                    <a:pt x="101" y="451"/>
                    <a:pt x="129" y="423"/>
                  </a:cubicBezTo>
                  <a:lnTo>
                    <a:pt x="228" y="324"/>
                  </a:lnTo>
                  <a:lnTo>
                    <a:pt x="324" y="423"/>
                  </a:lnTo>
                  <a:cubicBezTo>
                    <a:pt x="352" y="451"/>
                    <a:pt x="398" y="451"/>
                    <a:pt x="426" y="423"/>
                  </a:cubicBezTo>
                  <a:cubicBezTo>
                    <a:pt x="455" y="395"/>
                    <a:pt x="454" y="350"/>
                    <a:pt x="426" y="322"/>
                  </a:cubicBezTo>
                  <a:lnTo>
                    <a:pt x="324" y="226"/>
                  </a:lnTo>
                  <a:lnTo>
                    <a:pt x="423" y="127"/>
                  </a:lnTo>
                  <a:cubicBezTo>
                    <a:pt x="451" y="99"/>
                    <a:pt x="451" y="56"/>
                    <a:pt x="423"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 name="TextBox 11">
            <a:extLst>
              <a:ext uri="{FF2B5EF4-FFF2-40B4-BE49-F238E27FC236}">
                <a16:creationId xmlns:a16="http://schemas.microsoft.com/office/drawing/2014/main" id="{F8B44FF3-28AB-10D7-B1C4-E339265AAF9B}"/>
              </a:ext>
            </a:extLst>
          </p:cNvPr>
          <p:cNvSpPr txBox="1"/>
          <p:nvPr userDrawn="1"/>
        </p:nvSpPr>
        <p:spPr>
          <a:xfrm>
            <a:off x="3261391" y="2485152"/>
            <a:ext cx="8046632" cy="1887696"/>
          </a:xfrm>
          <a:prstGeom prst="rect">
            <a:avLst/>
          </a:prstGeom>
          <a:noFill/>
        </p:spPr>
        <p:txBody>
          <a:bodyPr wrap="square" rtlCol="0">
            <a:spAutoFit/>
          </a:bodyPr>
          <a:lstStyle/>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Any master slides that appear after this end slide have been accidentally imported from other slide decks and </a:t>
            </a:r>
            <a:br>
              <a:rPr lang="en-US" sz="2000" b="0" i="0" dirty="0">
                <a:solidFill>
                  <a:schemeClr val="tx1"/>
                </a:solidFill>
                <a:latin typeface="Oracle Sans Tab" panose="020B0503020204020204" pitchFamily="34" charset="0"/>
                <a:cs typeface="Oracle Sans Tab" panose="020B0503020204020204" pitchFamily="34" charset="0"/>
              </a:rPr>
            </a:br>
            <a:r>
              <a:rPr lang="en-US" sz="2000" b="0" i="0" dirty="0">
                <a:solidFill>
                  <a:schemeClr val="tx1"/>
                </a:solidFill>
                <a:latin typeface="Oracle Sans Tab" panose="020B0503020204020204" pitchFamily="34" charset="0"/>
                <a:cs typeface="Oracle Sans Tab" panose="020B0503020204020204" pitchFamily="34" charset="0"/>
              </a:rPr>
              <a:t>may not match the style of this template.</a:t>
            </a:r>
          </a:p>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Please locate slides that are referencing these imported slide layouts and reselect/apply a layout from the master slide options above.</a:t>
            </a:r>
          </a:p>
        </p:txBody>
      </p:sp>
    </p:spTree>
    <p:extLst>
      <p:ext uri="{BB962C8B-B14F-4D97-AF65-F5344CB8AC3E}">
        <p14:creationId xmlns:p14="http://schemas.microsoft.com/office/powerpoint/2010/main" val="73389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Cov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888C5F5-89ED-967B-54C7-2A5658D9383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OCI and database title</a:t>
            </a:r>
            <a:br>
              <a:rPr lang="en-US" dirty="0"/>
            </a:br>
            <a:r>
              <a:rPr lang="en-US" dirty="0"/>
              <a:t>Oracle Sans Tab Bold</a:t>
            </a:r>
          </a:p>
        </p:txBody>
      </p:sp>
      <p:sp>
        <p:nvSpPr>
          <p:cNvPr id="7" name="Subhead">
            <a:extLst>
              <a:ext uri="{FF2B5EF4-FFF2-40B4-BE49-F238E27FC236}">
                <a16:creationId xmlns:a16="http://schemas.microsoft.com/office/drawing/2014/main" id="{AB3DC633-5D2F-CD08-25C4-AE0E6A2B5A5A}"/>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0484561-BBEE-F46D-7F67-EB225BA5D34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A2D3ACC-958E-B38F-BE81-FBB225FDED02}"/>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E1DF1B72-C1BE-74C1-FB93-E6FBEBCD12E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42B772F-C699-22CD-0BF9-575EC207655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739DA1F-4B89-6385-9E78-4753D410919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2" name="Oracle Logo" descr="Oracle Logo">
            <a:extLst>
              <a:ext uri="{FF2B5EF4-FFF2-40B4-BE49-F238E27FC236}">
                <a16:creationId xmlns:a16="http://schemas.microsoft.com/office/drawing/2014/main" id="{6365F65B-E40A-5E02-63EB-C3DBD8E73AF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F974F57F-EE1C-2E13-9B52-D64DDE2DF98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73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Cov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Developer Title</a:t>
            </a:r>
            <a:br>
              <a:rPr lang="en-US" dirty="0"/>
            </a:br>
            <a:r>
              <a:rPr lang="en-US" dirty="0"/>
              <a:t>Oracle Sans Tab</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01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full-image">
    <p:bg>
      <p:bgPr>
        <a:solidFill>
          <a:schemeClr val="bg2"/>
        </a:solidFill>
        <a:effectLst/>
      </p:bgPr>
    </p:bg>
    <p:spTree>
      <p:nvGrpSpPr>
        <p:cNvPr id="1" name=""/>
        <p:cNvGrpSpPr/>
        <p:nvPr/>
      </p:nvGrpSpPr>
      <p:grpSpPr>
        <a:xfrm>
          <a:off x="0" y="0"/>
          <a:ext cx="0" cy="0"/>
          <a:chOff x="0" y="0"/>
          <a:chExt cx="0" cy="0"/>
        </a:xfrm>
      </p:grpSpPr>
      <p:sp>
        <p:nvSpPr>
          <p:cNvPr id="2" name="Gradient overlay">
            <a:extLst>
              <a:ext uri="{FF2B5EF4-FFF2-40B4-BE49-F238E27FC236}">
                <a16:creationId xmlns:a16="http://schemas.microsoft.com/office/drawing/2014/main" id="{02A90784-90AA-1B27-460D-B876463465E4}"/>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2A8370DC-7E17-3B48-B968-7FBF1A513E5D}"/>
              </a:ext>
            </a:extLst>
          </p:cNvPr>
          <p:cNvSpPr>
            <a:spLocks noGrp="1"/>
          </p:cNvSpPr>
          <p:nvPr>
            <p:ph type="title" hasCustomPrompt="1"/>
          </p:nvPr>
        </p:nvSpPr>
        <p:spPr>
          <a:xfrm>
            <a:off x="768871" y="2337132"/>
            <a:ext cx="6217920" cy="1280160"/>
          </a:xfrm>
          <a:noFill/>
        </p:spPr>
        <p:txBody>
          <a:bodyPr vert="horz" wrap="square" lIns="0" tIns="0" rIns="0" bIns="0" rtlCol="0" anchor="b">
            <a:noAutofit/>
          </a:bodyPr>
          <a:lstStyle>
            <a:lvl1pPr>
              <a:lnSpc>
                <a:spcPct val="100000"/>
              </a:lnSpc>
              <a:defRPr lang="en-US" sz="4000" b="1" i="0" dirty="0">
                <a:solidFill>
                  <a:schemeClr val="tx1"/>
                </a:solidFill>
                <a:latin typeface="Oracle Sans Tab" panose="020B0503020204020204" pitchFamily="34" charset="0"/>
              </a:defRPr>
            </a:lvl1pPr>
          </a:lstStyle>
          <a:p>
            <a:pPr lvl="0">
              <a:lnSpc>
                <a:spcPct val="100000"/>
              </a:lnSpc>
            </a:pPr>
            <a:r>
              <a:rPr lang="en-US" dirty="0"/>
              <a:t>Cross-pillar, Industries, and General Divider Title</a:t>
            </a:r>
          </a:p>
        </p:txBody>
      </p:sp>
      <p:sp>
        <p:nvSpPr>
          <p:cNvPr id="11" name="Slide Number Placeholder 7">
            <a:extLst>
              <a:ext uri="{FF2B5EF4-FFF2-40B4-BE49-F238E27FC236}">
                <a16:creationId xmlns:a16="http://schemas.microsoft.com/office/drawing/2014/main" id="{F080221B-C8EC-00E9-AA2D-F8C154AA3CA5}"/>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6C539CEF-A482-43F9-5E0C-FBA849CD6ADB}"/>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15" name="Date Placeholder 2">
            <a:extLst>
              <a:ext uri="{FF2B5EF4-FFF2-40B4-BE49-F238E27FC236}">
                <a16:creationId xmlns:a16="http://schemas.microsoft.com/office/drawing/2014/main" id="{F9083701-4310-37DF-B760-F9C5578E1E79}"/>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Subhead">
            <a:extLst>
              <a:ext uri="{FF2B5EF4-FFF2-40B4-BE49-F238E27FC236}">
                <a16:creationId xmlns:a16="http://schemas.microsoft.com/office/drawing/2014/main" id="{AC267B18-559A-5001-F10C-C0FCF070F435}"/>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03919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Divider_Image">
    <p:bg>
      <p:bgRef idx="1001">
        <a:schemeClr val="bg2"/>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213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97377"/>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9" name="Accent mark">
            <a:extLst>
              <a:ext uri="{FF2B5EF4-FFF2-40B4-BE49-F238E27FC236}">
                <a16:creationId xmlns:a16="http://schemas.microsoft.com/office/drawing/2014/main" id="{EF7E4D86-EF60-0FEC-3E94-F74C96841A9C}"/>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head">
            <a:extLst>
              <a:ext uri="{FF2B5EF4-FFF2-40B4-BE49-F238E27FC236}">
                <a16:creationId xmlns:a16="http://schemas.microsoft.com/office/drawing/2014/main" id="{A763B6F6-4DFA-26D0-D8A9-4B0B1409391D}"/>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60440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Divider_Image">
    <p:bg>
      <p:bgRef idx="1001">
        <a:schemeClr val="bg2"/>
      </p:bgRef>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9048"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8912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938"/>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D8947E02-814A-79D0-C68B-4A7749394CC0}"/>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head">
            <a:extLst>
              <a:ext uri="{FF2B5EF4-FFF2-40B4-BE49-F238E27FC236}">
                <a16:creationId xmlns:a16="http://schemas.microsoft.com/office/drawing/2014/main" id="{C91DD99A-805D-7654-58A3-D6532DB17964}"/>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045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Divider">
    <p:bg>
      <p:bgRef idx="1001">
        <a:schemeClr val="bg2"/>
      </p:bgRef>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789F089-C8C8-AD9E-8C9E-E12DE8E679BF}"/>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7698EDA6-BDA7-E689-E9CF-BD4E37893702}"/>
              </a:ext>
            </a:extLst>
          </p:cNvPr>
          <p:cNvSpPr>
            <a:spLocks noGrp="1"/>
          </p:cNvSpPr>
          <p:nvPr>
            <p:ph type="body" sz="quarter" idx="33" hasCustomPrompt="1"/>
          </p:nvPr>
        </p:nvSpPr>
        <p:spPr>
          <a:xfrm>
            <a:off x="776689" y="4135193"/>
            <a:ext cx="62179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15" name="Picture 14">
            <a:extLst>
              <a:ext uri="{FF2B5EF4-FFF2-40B4-BE49-F238E27FC236}">
                <a16:creationId xmlns:a16="http://schemas.microsoft.com/office/drawing/2014/main" id="{FB7783C8-17F8-DB45-1463-F645BB3FC44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3FBA7AF-1061-9E4C-9196-2D8F59748DFB}"/>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Divider">
    <p:bg>
      <p:bgPr>
        <a:solidFill>
          <a:schemeClr val="bg2"/>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232B6FB-CB36-8E10-0171-4DD434FB37AC}"/>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pic>
        <p:nvPicPr>
          <p:cNvPr id="15" name="Picture 14">
            <a:extLst>
              <a:ext uri="{FF2B5EF4-FFF2-40B4-BE49-F238E27FC236}">
                <a16:creationId xmlns:a16="http://schemas.microsoft.com/office/drawing/2014/main" id="{66160DD4-C190-5E08-0719-27C0571182D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2" name="Accent mark">
            <a:extLst>
              <a:ext uri="{FF2B5EF4-FFF2-40B4-BE49-F238E27FC236}">
                <a16:creationId xmlns:a16="http://schemas.microsoft.com/office/drawing/2014/main" id="{FCC5560E-F594-D1CD-5CDD-54514D4DAED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29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Health &amp; Life Sciences </a:t>
            </a:r>
            <a:br>
              <a:rPr lang="en-US" dirty="0"/>
            </a:br>
            <a:r>
              <a:rPr lang="en-US" dirty="0"/>
              <a:t>section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4CEE7C3-7EA8-C568-7AA2-03C7BCB4D72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5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_Pillar">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9E8FD7-3B27-6D98-CDF8-03B96EAE4D8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993B935A-285A-BFFA-E1F4-E79FEB4F979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7" name="Subhead">
            <a:extLst>
              <a:ext uri="{FF2B5EF4-FFF2-40B4-BE49-F238E27FC236}">
                <a16:creationId xmlns:a16="http://schemas.microsoft.com/office/drawing/2014/main" id="{EFFF89DD-9D0E-59AA-468D-56F8DF0173D0}"/>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72DF4953-83D4-E63F-FAE9-12C7C69CAF76}"/>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3939284-5D96-A771-F7CE-39D3A9ADA08C}"/>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37A2158C-16EA-51FD-AADB-5CCD72645F2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Date Placeholder 2">
            <a:extLst>
              <a:ext uri="{FF2B5EF4-FFF2-40B4-BE49-F238E27FC236}">
                <a16:creationId xmlns:a16="http://schemas.microsoft.com/office/drawing/2014/main" id="{DE9F17F9-481A-5855-B8F0-D871C1F817BF}"/>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Footer Placeholder 3">
            <a:extLst>
              <a:ext uri="{FF2B5EF4-FFF2-40B4-BE49-F238E27FC236}">
                <a16:creationId xmlns:a16="http://schemas.microsoft.com/office/drawing/2014/main" id="{47EAEE68-C65E-C8C2-44CB-1ECCD753ADA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pic>
        <p:nvPicPr>
          <p:cNvPr id="10" name="Oracle Logo" descr="Oracle Logo">
            <a:extLst>
              <a:ext uri="{FF2B5EF4-FFF2-40B4-BE49-F238E27FC236}">
                <a16:creationId xmlns:a16="http://schemas.microsoft.com/office/drawing/2014/main" id="{510A29EB-A69A-C86E-648C-CFF0A2762DC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3" name="OTag" descr="A small square in Oracle Red with the Oracle logo in the center in white">
            <a:extLst>
              <a:ext uri="{FF2B5EF4-FFF2-40B4-BE49-F238E27FC236}">
                <a16:creationId xmlns:a16="http://schemas.microsoft.com/office/drawing/2014/main" id="{BB472E52-9049-8F88-829D-93C385311F2B}"/>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Accent mark">
            <a:extLst>
              <a:ext uri="{FF2B5EF4-FFF2-40B4-BE49-F238E27FC236}">
                <a16:creationId xmlns:a16="http://schemas.microsoft.com/office/drawing/2014/main" id="{F6C8D001-5C68-50FD-8A15-9F62CD4FCCF2}"/>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475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Fusion Suite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SCM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61CB4AAC-156D-8F42-3B43-592451DF558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4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ERP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ADA839C-E71A-1637-3B8E-ADCB8BC4BE7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64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HCM Section </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AD2D13D9-5F9B-66C0-EF23-46B9931F9314}"/>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148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CX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FE68091-5CE6-8692-5C8A-45B15B0580E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20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OCI and database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4364F74D-D1B7-957A-69E2-40ADCE3043E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339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Dev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04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Impact Statemen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57F0AA-36FB-62D3-4D57-A93CAC9D50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128605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Impact Statement">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F0458-244B-DEF1-4FC0-9B75AA8F4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22193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bg>
      <p:bgPr>
        <a:solidFill>
          <a:schemeClr val="bg2"/>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solidFill>
                  <a:schemeClr val="tx1"/>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solidFill>
                  <a:schemeClr val="tx1"/>
                </a:solidFill>
              </a:defRPr>
            </a:lvl1pPr>
          </a:lstStyle>
          <a:p>
            <a:pPr lvl="0"/>
            <a:r>
              <a:rPr lang="en-US" dirty="0"/>
              <a:t>Additional information if needed</a:t>
            </a:r>
          </a:p>
        </p:txBody>
      </p:sp>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5" name="Accent mark">
            <a:extLst>
              <a:ext uri="{FF2B5EF4-FFF2-40B4-BE49-F238E27FC236}">
                <a16:creationId xmlns:a16="http://schemas.microsoft.com/office/drawing/2014/main" id="{E30FF1A2-459E-3E06-ED1E-7EEEFE917498}"/>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72BDD1C-BE59-17F1-F08E-E5659CE09569}"/>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1"/>
            <a:ext cx="8003799" cy="4114800"/>
          </a:xfrm>
          <a:prstGeom prst="rect">
            <a:avLst/>
          </a:prstGeom>
        </p:spPr>
      </p:pic>
      <p:sp>
        <p:nvSpPr>
          <p:cNvPr id="8" name="Date Placeholder 7">
            <a:extLst>
              <a:ext uri="{FF2B5EF4-FFF2-40B4-BE49-F238E27FC236}">
                <a16:creationId xmlns:a16="http://schemas.microsoft.com/office/drawing/2014/main" id="{4BE25085-4A1E-D179-F719-60F3221F88FC}"/>
              </a:ext>
            </a:extLst>
          </p:cNvPr>
          <p:cNvSpPr>
            <a:spLocks noGrp="1"/>
          </p:cNvSpPr>
          <p:nvPr>
            <p:ph type="dt" sz="half" idx="46"/>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BDE401F7-9E49-F0E9-B298-16D634C82200}"/>
              </a:ext>
            </a:extLst>
          </p:cNvPr>
          <p:cNvSpPr>
            <a:spLocks noGrp="1"/>
          </p:cNvSpPr>
          <p:nvPr>
            <p:ph type="ftr" sz="quarter" idx="47"/>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45080C-B81D-10C7-DC19-C0A0D33B390A}"/>
              </a:ext>
            </a:extLst>
          </p:cNvPr>
          <p:cNvSpPr>
            <a:spLocks noGrp="1"/>
          </p:cNvSpPr>
          <p:nvPr>
            <p:ph type="sldNum" sz="quarter" idx="48"/>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04905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_2">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2A7232-5506-CF74-ABAC-596E66DF6213}"/>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BE95545E-FF7C-FA0C-6AC2-06B9FD536E40}"/>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BE9B241-6CCA-C350-8E9C-CBFF15AC920B}"/>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D30678C3-79B5-61B9-5BD6-D4D2E38C4E2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Picture 13">
            <a:extLst>
              <a:ext uri="{FF2B5EF4-FFF2-40B4-BE49-F238E27FC236}">
                <a16:creationId xmlns:a16="http://schemas.microsoft.com/office/drawing/2014/main" id="{761CEBF1-2CD2-4E62-6E9D-873094DB16E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4250" b="38000"/>
          <a:stretch/>
        </p:blipFill>
        <p:spPr>
          <a:xfrm>
            <a:off x="4175780" y="0"/>
            <a:ext cx="8016219" cy="4251947"/>
          </a:xfrm>
          <a:prstGeom prst="rect">
            <a:avLst/>
          </a:prstGeom>
        </p:spPr>
      </p:pic>
      <p:sp>
        <p:nvSpPr>
          <p:cNvPr id="5" name="Slide Number Placeholder 4">
            <a:extLst>
              <a:ext uri="{FF2B5EF4-FFF2-40B4-BE49-F238E27FC236}">
                <a16:creationId xmlns:a16="http://schemas.microsoft.com/office/drawing/2014/main" id="{AE2FA60F-BC05-9DFE-3A03-811A5C61BAE6}"/>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04F087-6972-AA39-00DB-C10EDEB80749}"/>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891A512-3F6B-08FA-3574-4BF50D31E5E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B928B4F-1E89-D2DF-1BE1-69DBA7C5E4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5F9B697F-5404-108B-4B52-A27DAB8F742D}"/>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6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Ref idx="1001">
        <a:schemeClr val="bg2"/>
      </p:bgRef>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768D3CF0-D6A4-3493-A61E-C80959981BE3}"/>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3" name="Accent mark">
            <a:extLst>
              <a:ext uri="{FF2B5EF4-FFF2-40B4-BE49-F238E27FC236}">
                <a16:creationId xmlns:a16="http://schemas.microsoft.com/office/drawing/2014/main" id="{9CBADFAD-5852-9F31-3F6B-B4A294448DE2}"/>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874A47A-5AA7-1775-46F8-4B4A9186720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0"/>
            <a:ext cx="8003799" cy="4114800"/>
          </a:xfrm>
          <a:prstGeom prst="rect">
            <a:avLst/>
          </a:prstGeom>
        </p:spPr>
      </p:pic>
      <p:sp>
        <p:nvSpPr>
          <p:cNvPr id="4" name="Date Placeholder 3">
            <a:extLst>
              <a:ext uri="{FF2B5EF4-FFF2-40B4-BE49-F238E27FC236}">
                <a16:creationId xmlns:a16="http://schemas.microsoft.com/office/drawing/2014/main" id="{3F5E1FD4-FF3D-53E2-B568-4096CAC1B9DC}"/>
              </a:ext>
            </a:extLst>
          </p:cNvPr>
          <p:cNvSpPr>
            <a:spLocks noGrp="1"/>
          </p:cNvSpPr>
          <p:nvPr>
            <p:ph type="dt" sz="half" idx="46"/>
          </p:nvPr>
        </p:nvSpPr>
        <p:spPr/>
        <p:txBody>
          <a:bodyPr/>
          <a:lstStyle>
            <a:lvl1pPr>
              <a:defRPr>
                <a:solidFill>
                  <a:srgbClr val="514C47"/>
                </a:solidFill>
              </a:defRPr>
            </a:lvl1pPr>
          </a:lstStyle>
          <a:p>
            <a:r>
              <a:rPr lang="en-US"/>
              <a:t>[Date]</a:t>
            </a:r>
            <a:endParaRPr lang="en-US" dirty="0"/>
          </a:p>
        </p:txBody>
      </p:sp>
      <p:sp>
        <p:nvSpPr>
          <p:cNvPr id="5" name="Footer Placeholder 4">
            <a:extLst>
              <a:ext uri="{FF2B5EF4-FFF2-40B4-BE49-F238E27FC236}">
                <a16:creationId xmlns:a16="http://schemas.microsoft.com/office/drawing/2014/main" id="{BBCA8205-86B8-B975-0254-A7323DE64A72}"/>
              </a:ext>
            </a:extLst>
          </p:cNvPr>
          <p:cNvSpPr>
            <a:spLocks noGrp="1"/>
          </p:cNvSpPr>
          <p:nvPr>
            <p:ph type="ftr" sz="quarter" idx="4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99568EA0-EDF7-FD13-065F-C2A6ACEFCE3C}"/>
              </a:ext>
            </a:extLst>
          </p:cNvPr>
          <p:cNvSpPr>
            <a:spLocks noGrp="1"/>
          </p:cNvSpPr>
          <p:nvPr>
            <p:ph type="sldNum" sz="quarter" idx="48"/>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7402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Quote, Picture, and logo">
    <p:bg>
      <p:bgPr>
        <a:solidFill>
          <a:schemeClr val="bg2"/>
        </a:solidFill>
        <a:effectLst/>
      </p:bgPr>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Picture Placeholder 5">
            <a:extLst>
              <a:ext uri="{FF2B5EF4-FFF2-40B4-BE49-F238E27FC236}">
                <a16:creationId xmlns:a16="http://schemas.microsoft.com/office/drawing/2014/main" id="{DFB04560-5A82-4303-F4F4-247222B350E0}"/>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a:solidFill>
                  <a:srgbClr val="AEA8A2"/>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97B60F2A-F2ED-70AD-4768-5B8EF9B56420}"/>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7" name="Accent mark">
            <a:extLst>
              <a:ext uri="{FF2B5EF4-FFF2-40B4-BE49-F238E27FC236}">
                <a16:creationId xmlns:a16="http://schemas.microsoft.com/office/drawing/2014/main" id="{2F96B613-1543-0150-F389-FFE2D5FA5019}"/>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F4092F5-1A1B-33F4-5A48-CC487AB4D6D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Tree>
    <p:extLst>
      <p:ext uri="{BB962C8B-B14F-4D97-AF65-F5344CB8AC3E}">
        <p14:creationId xmlns:p14="http://schemas.microsoft.com/office/powerpoint/2010/main" val="3962537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Quote, Picture, and logo">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7F2045-62B9-84EC-C330-B04C4D3A0662}"/>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7"/>
            <a:ext cx="5864400"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0"/>
            <a:ext cx="5864400"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5" name="Picture Placeholder 5">
            <a:extLst>
              <a:ext uri="{FF2B5EF4-FFF2-40B4-BE49-F238E27FC236}">
                <a16:creationId xmlns:a16="http://schemas.microsoft.com/office/drawing/2014/main" id="{1F10E851-3567-F699-4B5F-02ABBB3355AC}"/>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21257FF2-E055-B5F9-4582-79A01E21822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432B7A5-BCFF-0B37-3621-48E5B163BE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Date Placeholder 4">
            <a:extLst>
              <a:ext uri="{FF2B5EF4-FFF2-40B4-BE49-F238E27FC236}">
                <a16:creationId xmlns:a16="http://schemas.microsoft.com/office/drawing/2014/main" id="{54EBA6F0-8007-BA20-B49E-4F5863B4E1E3}"/>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Accent mark">
            <a:extLst>
              <a:ext uri="{FF2B5EF4-FFF2-40B4-BE49-F238E27FC236}">
                <a16:creationId xmlns:a16="http://schemas.microsoft.com/office/drawing/2014/main" id="{F6E69B24-94C1-6ACB-ADE4-5BD87AD69DCA}"/>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467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Single metric">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0EFC288-7D92-06D8-D5A4-4ADE89B89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3" name="Title 2">
            <a:extLst>
              <a:ext uri="{FF2B5EF4-FFF2-40B4-BE49-F238E27FC236}">
                <a16:creationId xmlns:a16="http://schemas.microsoft.com/office/drawing/2014/main" id="{B099EEEE-62A5-DE0D-FD45-A3C465FD76A0}"/>
              </a:ext>
            </a:extLst>
          </p:cNvPr>
          <p:cNvSpPr>
            <a:spLocks noGrp="1"/>
          </p:cNvSpPr>
          <p:nvPr>
            <p:ph type="title"/>
          </p:nvPr>
        </p:nvSpPr>
        <p:spPr/>
        <p:txBody>
          <a:body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89734" y="1600200"/>
            <a:ext cx="5085287" cy="2415700"/>
          </a:xfrm>
        </p:spPr>
        <p:txBody>
          <a:bodyPr anchor="b" anchorCtr="0"/>
          <a:lstStyle>
            <a:lvl1pPr>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841059"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OTag">
            <a:extLst>
              <a:ext uri="{FF2B5EF4-FFF2-40B4-BE49-F238E27FC236}">
                <a16:creationId xmlns:a16="http://schemas.microsoft.com/office/drawing/2014/main" id="{ACA200C3-3C73-A496-B531-A76CB8CAAD8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Slide Number Placeholder 7">
            <a:extLst>
              <a:ext uri="{FF2B5EF4-FFF2-40B4-BE49-F238E27FC236}">
                <a16:creationId xmlns:a16="http://schemas.microsoft.com/office/drawing/2014/main" id="{CB737692-EBCE-3DB2-EEE6-98690BCF926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4F04817E-BD68-D98E-68D4-B156602982E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D8490AA6-ABB7-8870-D034-F44F2026B242}"/>
              </a:ext>
            </a:extLst>
          </p:cNvPr>
          <p:cNvSpPr>
            <a:spLocks noGrp="1"/>
          </p:cNvSpPr>
          <p:nvPr>
            <p:ph type="dt" sz="half" idx="18"/>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7" name="Accent mark">
            <a:extLst>
              <a:ext uri="{FF2B5EF4-FFF2-40B4-BE49-F238E27FC236}">
                <a16:creationId xmlns:a16="http://schemas.microsoft.com/office/drawing/2014/main" id="{F914C2C0-AA33-B6B2-67CF-DCC0E7C6D76B}"/>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Single metric">
    <p:bg>
      <p:bgRef idx="1001">
        <a:schemeClr val="bg2"/>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834F4C-E96D-655B-5790-3D3144B54C1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92538" y="1600200"/>
            <a:ext cx="5072063" cy="2415700"/>
          </a:xfrm>
        </p:spPr>
        <p:txBody>
          <a:bodyPr anchor="b" anchorCtr="0"/>
          <a:lstStyle>
            <a:lvl1pPr>
              <a:lnSpc>
                <a:spcPct val="100000"/>
              </a:lnSpc>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92538"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090275FD-F388-23AA-69ED-D3443D4384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10" name="Accent mark">
            <a:extLst>
              <a:ext uri="{FF2B5EF4-FFF2-40B4-BE49-F238E27FC236}">
                <a16:creationId xmlns:a16="http://schemas.microsoft.com/office/drawing/2014/main" id="{92B14C41-985E-E73E-2DEF-63120221F3B5}"/>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519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Thank You">
    <p:bg>
      <p:bgPr>
        <a:solidFill>
          <a:schemeClr val="bg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A3C0A9-D49F-07D5-E8FF-674CD1A1F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9600" y="0"/>
            <a:ext cx="7772400" cy="51816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t>Click to edit Master text styles</a:t>
            </a:r>
          </a:p>
        </p:txBody>
      </p:sp>
      <p:pic>
        <p:nvPicPr>
          <p:cNvPr id="6" name="OTag" descr="A small square in Oracle Red with the Oracle logo in the center in white">
            <a:extLst>
              <a:ext uri="{FF2B5EF4-FFF2-40B4-BE49-F238E27FC236}">
                <a16:creationId xmlns:a16="http://schemas.microsoft.com/office/drawing/2014/main" id="{D1B4FDA6-5EB7-1320-2A88-8EA99418C4FF}"/>
              </a:ext>
              <a:ext uri="{C183D7F6-B498-43B3-948B-1728B52AA6E4}">
                <adec:decorative xmlns:adec="http://schemas.microsoft.com/office/drawing/2017/decorative" val="0"/>
              </a:ext>
            </a:extLst>
          </p:cNvPr>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3" name="Date Placeholder 12">
            <a:extLst>
              <a:ext uri="{FF2B5EF4-FFF2-40B4-BE49-F238E27FC236}">
                <a16:creationId xmlns:a16="http://schemas.microsoft.com/office/drawing/2014/main" id="{3476C750-59D6-EB09-06A9-634F34474538}"/>
              </a:ext>
            </a:extLst>
          </p:cNvPr>
          <p:cNvSpPr>
            <a:spLocks noGrp="1"/>
          </p:cNvSpPr>
          <p:nvPr>
            <p:ph type="dt" sz="half" idx="38"/>
          </p:nvPr>
        </p:nvSpPr>
        <p:spPr/>
        <p:txBody>
          <a:bodyPr/>
          <a:lstStyle>
            <a:lvl1pPr>
              <a:defRPr>
                <a:solidFill>
                  <a:srgbClr val="AEA8A2"/>
                </a:solidFill>
              </a:defRPr>
            </a:lvl1pPr>
          </a:lstStyle>
          <a:p>
            <a:r>
              <a:rPr lang="en-US"/>
              <a:t>[Date]</a:t>
            </a:r>
            <a:endParaRPr lang="en-US" dirty="0"/>
          </a:p>
        </p:txBody>
      </p:sp>
      <p:sp>
        <p:nvSpPr>
          <p:cNvPr id="14" name="Footer Placeholder 13">
            <a:extLst>
              <a:ext uri="{FF2B5EF4-FFF2-40B4-BE49-F238E27FC236}">
                <a16:creationId xmlns:a16="http://schemas.microsoft.com/office/drawing/2014/main" id="{C0D2E1ED-2B0F-7B22-726D-4623578504D2}"/>
              </a:ext>
            </a:extLst>
          </p:cNvPr>
          <p:cNvSpPr>
            <a:spLocks noGrp="1"/>
          </p:cNvSpPr>
          <p:nvPr>
            <p:ph type="ftr" sz="quarter" idx="39"/>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3E4861B-95EB-30B4-4A73-1871E7B14738}"/>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2" name="Accent mark">
            <a:extLst>
              <a:ext uri="{FF2B5EF4-FFF2-40B4-BE49-F238E27FC236}">
                <a16:creationId xmlns:a16="http://schemas.microsoft.com/office/drawing/2014/main" id="{AED05725-671E-C225-6DF9-7BB572CF6458}"/>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hank You">
    <p:bg>
      <p:bgPr>
        <a:solidFill>
          <a:schemeClr val="bg2"/>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t>Click to edit Master text styles</a:t>
            </a:r>
          </a:p>
        </p:txBody>
      </p:sp>
      <p:pic>
        <p:nvPicPr>
          <p:cNvPr id="12" name="OTag" descr="A small square in Oracle Red with the Oracle logo in the center in white">
            <a:extLst>
              <a:ext uri="{FF2B5EF4-FFF2-40B4-BE49-F238E27FC236}">
                <a16:creationId xmlns:a16="http://schemas.microsoft.com/office/drawing/2014/main" id="{7700FDE2-E876-37BC-F60A-8AE5E462616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3" name="Date Placeholder 32">
            <a:extLst>
              <a:ext uri="{FF2B5EF4-FFF2-40B4-BE49-F238E27FC236}">
                <a16:creationId xmlns:a16="http://schemas.microsoft.com/office/drawing/2014/main" id="{C757BBF7-1C67-AA09-584F-7A752DCB4BC9}"/>
              </a:ext>
            </a:extLst>
          </p:cNvPr>
          <p:cNvSpPr>
            <a:spLocks noGrp="1"/>
          </p:cNvSpPr>
          <p:nvPr>
            <p:ph type="dt" sz="half" idx="38"/>
          </p:nvPr>
        </p:nvSpPr>
        <p:spPr/>
        <p:txBody>
          <a:bodyPr/>
          <a:lstStyle>
            <a:lvl1pPr>
              <a:defRPr>
                <a:solidFill>
                  <a:srgbClr val="514C47"/>
                </a:solidFill>
              </a:defRPr>
            </a:lvl1pPr>
          </a:lstStyle>
          <a:p>
            <a:r>
              <a:rPr lang="en-US"/>
              <a:t>[Date]</a:t>
            </a:r>
            <a:endParaRPr lang="en-US" dirty="0"/>
          </a:p>
        </p:txBody>
      </p:sp>
      <p:sp>
        <p:nvSpPr>
          <p:cNvPr id="34" name="Footer Placeholder 33">
            <a:extLst>
              <a:ext uri="{FF2B5EF4-FFF2-40B4-BE49-F238E27FC236}">
                <a16:creationId xmlns:a16="http://schemas.microsoft.com/office/drawing/2014/main" id="{2B12D776-70C0-CC40-00F8-F8AB6108C9AA}"/>
              </a:ext>
            </a:extLst>
          </p:cNvPr>
          <p:cNvSpPr>
            <a:spLocks noGrp="1"/>
          </p:cNvSpPr>
          <p:nvPr>
            <p:ph type="ftr" sz="quarter" idx="39"/>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5" name="Slide Number Placeholder 34">
            <a:extLst>
              <a:ext uri="{FF2B5EF4-FFF2-40B4-BE49-F238E27FC236}">
                <a16:creationId xmlns:a16="http://schemas.microsoft.com/office/drawing/2014/main" id="{2021DDA7-EEBD-CE8D-1221-C07F76A0D39F}"/>
              </a:ext>
            </a:extLst>
          </p:cNvPr>
          <p:cNvSpPr>
            <a:spLocks noGrp="1"/>
          </p:cNvSpPr>
          <p:nvPr>
            <p:ph type="sldNum" sz="quarter" idx="40"/>
          </p:nvPr>
        </p:nvSpPr>
        <p:spPr/>
        <p:txBody>
          <a:bodyPr/>
          <a:lstStyle>
            <a:lvl1pPr>
              <a:defRPr>
                <a:solidFill>
                  <a:srgbClr val="514C47"/>
                </a:solidFill>
              </a:defRPr>
            </a:lvl1pPr>
          </a:lstStyle>
          <a:p>
            <a:fld id="{345D60D9-5372-5F40-9443-0F9AE5BDC3C8}" type="slidenum">
              <a:rPr lang="en-US" smtClean="0"/>
              <a:pPr/>
              <a:t>‹#›</a:t>
            </a:fld>
            <a:endParaRPr lang="en-US" dirty="0"/>
          </a:p>
        </p:txBody>
      </p:sp>
      <p:pic>
        <p:nvPicPr>
          <p:cNvPr id="8" name="OTag" descr="A small square in Oracle Red with the Oracle logo in the center in white">
            <a:extLst>
              <a:ext uri="{FF2B5EF4-FFF2-40B4-BE49-F238E27FC236}">
                <a16:creationId xmlns:a16="http://schemas.microsoft.com/office/drawing/2014/main" id="{3DA2B7A2-ED34-D984-C93F-D98D3EC21C92}"/>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2373" y="6464808"/>
            <a:ext cx="393192" cy="393192"/>
          </a:xfrm>
          <a:prstGeom prst="rect">
            <a:avLst/>
          </a:prstGeom>
        </p:spPr>
      </p:pic>
      <p:pic>
        <p:nvPicPr>
          <p:cNvPr id="4" name="Graphic 3">
            <a:extLst>
              <a:ext uri="{FF2B5EF4-FFF2-40B4-BE49-F238E27FC236}">
                <a16:creationId xmlns:a16="http://schemas.microsoft.com/office/drawing/2014/main" id="{155E893B-EF24-A19F-8592-D226B82D51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19600" y="0"/>
            <a:ext cx="7772400" cy="5181600"/>
          </a:xfrm>
          <a:prstGeom prst="rect">
            <a:avLst/>
          </a:prstGeom>
        </p:spPr>
      </p:pic>
      <p:sp>
        <p:nvSpPr>
          <p:cNvPr id="2" name="Accent mark">
            <a:extLst>
              <a:ext uri="{FF2B5EF4-FFF2-40B4-BE49-F238E27FC236}">
                <a16:creationId xmlns:a16="http://schemas.microsoft.com/office/drawing/2014/main" id="{B0EC2F66-9907-2F15-B317-36B39B8BBE6F}"/>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Safe harbor_Pillar">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5" name="Slide Number Placeholder 7">
            <a:extLst>
              <a:ext uri="{FF2B5EF4-FFF2-40B4-BE49-F238E27FC236}">
                <a16:creationId xmlns:a16="http://schemas.microsoft.com/office/drawing/2014/main" id="{BAE1FE92-0B5A-C3C7-4D80-295A1C03DE54}"/>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F12714ED-3627-881E-09BA-8AF5C228303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1E845CA1-2B55-2D69-3680-9CE99F31519C}"/>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8" name="TextBox 7">
            <a:extLst>
              <a:ext uri="{FF2B5EF4-FFF2-40B4-BE49-F238E27FC236}">
                <a16:creationId xmlns:a16="http://schemas.microsoft.com/office/drawing/2014/main" id="{F2087D21-F78B-45C7-2C05-43C5D2F54367}"/>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492661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5" name="TextBox 4">
            <a:extLst>
              <a:ext uri="{FF2B5EF4-FFF2-40B4-BE49-F238E27FC236}">
                <a16:creationId xmlns:a16="http://schemas.microsoft.com/office/drawing/2014/main" id="{CA4392FF-7C2C-D37B-DD7D-60C8C946E8C6}"/>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27353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 on safe harbor/forward looking">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harbor/forward looking</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7" name="TextBox 16">
            <a:extLst>
              <a:ext uri="{FF2B5EF4-FFF2-40B4-BE49-F238E27FC236}">
                <a16:creationId xmlns:a16="http://schemas.microsoft.com/office/drawing/2014/main" id="{E5EA32E2-5AE7-3199-6814-98A3082209E7}"/>
              </a:ext>
            </a:extLst>
          </p:cNvPr>
          <p:cNvSpPr txBox="1"/>
          <p:nvPr userDrawn="1"/>
        </p:nvSpPr>
        <p:spPr>
          <a:xfrm>
            <a:off x="762000" y="1608575"/>
            <a:ext cx="5084064" cy="3278398"/>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Legal Entity footer is required on every slide.</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Regulatory Statement is required on the title slide, and Forward-Looking statement slide (if the Forward-Looking statement slide is needed).</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Forward-Looking statement and Safe Harbor slides are required only for external presentations that pertain to:</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Product launches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Executive presentations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Keynotes at major events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Events attended by financial analysts</a:t>
            </a:r>
          </a:p>
        </p:txBody>
      </p:sp>
      <p:sp>
        <p:nvSpPr>
          <p:cNvPr id="19" name="TextBox 18">
            <a:extLst>
              <a:ext uri="{FF2B5EF4-FFF2-40B4-BE49-F238E27FC236}">
                <a16:creationId xmlns:a16="http://schemas.microsoft.com/office/drawing/2014/main" id="{08E9360F-1286-D2C8-A87B-E68B6EAEB555}"/>
              </a:ext>
            </a:extLst>
          </p:cNvPr>
          <p:cNvSpPr txBox="1"/>
          <p:nvPr userDrawn="1"/>
        </p:nvSpPr>
        <p:spPr>
          <a:xfrm>
            <a:off x="6345936" y="1608575"/>
            <a:ext cx="5084064" cy="3414589"/>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If it is required, it should appear twice: after the title slide and at the end of the slide deck.  When video recording, there should be a 3  second camera hold on the final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Safe harbor slide should be placed immediately following the title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rgbClr val="C74634"/>
                </a:solidFill>
                <a:latin typeface="Oracle Sans" panose="020B0503020204020204" pitchFamily="34" charset="0"/>
                <a:ea typeface="+mn-ea"/>
                <a:cs typeface="+mn-cs"/>
              </a:rPr>
              <a:t>If the presentation does not pertain to any one of the above, the Forward-Looking statement and Safe harbor slides can be left out entirely and should be deleted</a:t>
            </a:r>
          </a:p>
        </p:txBody>
      </p:sp>
      <p:cxnSp>
        <p:nvCxnSpPr>
          <p:cNvPr id="21" name="Column Divider">
            <a:extLst>
              <a:ext uri="{FF2B5EF4-FFF2-40B4-BE49-F238E27FC236}">
                <a16:creationId xmlns:a16="http://schemas.microsoft.com/office/drawing/2014/main" id="{FE86E375-F9AA-0C37-50B8-D4BCE2883B9B}"/>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4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_2">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796204AF-CFD8-7CED-4E39-54AF670244A8}"/>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FC046655-F632-39CF-A827-AEF7BEDCA8A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396B045C-5351-70B5-4F7C-3804C75BD4B2}"/>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997BC39A-E5C4-5AD8-8642-A190BFB4DF55}"/>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pic>
        <p:nvPicPr>
          <p:cNvPr id="12" name="Picture 11">
            <a:extLst>
              <a:ext uri="{FF2B5EF4-FFF2-40B4-BE49-F238E27FC236}">
                <a16:creationId xmlns:a16="http://schemas.microsoft.com/office/drawing/2014/main" id="{CBA719C0-D9A1-1596-0F80-33933F8F008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2750" b="38000"/>
          <a:stretch/>
        </p:blipFill>
        <p:spPr>
          <a:xfrm>
            <a:off x="3992902" y="0"/>
            <a:ext cx="8199097" cy="4251948"/>
          </a:xfrm>
          <a:prstGeom prst="rect">
            <a:avLst/>
          </a:prstGeom>
        </p:spPr>
      </p:pic>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1534211D-94C1-6321-2BC4-792C1D13691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F3B22FDD-1B93-0A37-25CC-77AE4A31F4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59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_1_Nam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BAF64E6-5E39-81BB-7AF4-2A1C20BBC0E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rot="10800000">
            <a:off x="0" y="3611878"/>
            <a:ext cx="6314112" cy="3246122"/>
          </a:xfrm>
          <a:prstGeom prst="rect">
            <a:avLst/>
          </a:prstGeom>
        </p:spPr>
      </p:pic>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One speaker on stage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Text Placeholder 33">
            <a:extLst>
              <a:ext uri="{FF2B5EF4-FFF2-40B4-BE49-F238E27FC236}">
                <a16:creationId xmlns:a16="http://schemas.microsoft.com/office/drawing/2014/main" id="{23FEB0B4-B182-7549-DC07-DDA74F8C8764}"/>
              </a:ext>
            </a:extLst>
          </p:cNvPr>
          <p:cNvSpPr>
            <a:spLocks noGrp="1"/>
          </p:cNvSpPr>
          <p:nvPr>
            <p:ph type="body" sz="quarter" idx="13" hasCustomPrompt="1"/>
          </p:nvPr>
        </p:nvSpPr>
        <p:spPr>
          <a:xfrm>
            <a:off x="3810000" y="2720621"/>
            <a:ext cx="4572000" cy="640073"/>
          </a:xfrm>
        </p:spPr>
        <p:txBody>
          <a:bodyPr vert="horz" lIns="0" tIns="0" rIns="0" bIns="0" rtlCol="0" anchor="b" anchorCtr="0">
            <a:noAutofit/>
          </a:bodyPr>
          <a:lstStyle>
            <a:lvl1pPr algn="ctr">
              <a:lnSpc>
                <a:spcPct val="100000"/>
              </a:lnSpc>
              <a:defRPr lang="en-US" sz="28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 name="Text Placeholder 33">
            <a:extLst>
              <a:ext uri="{FF2B5EF4-FFF2-40B4-BE49-F238E27FC236}">
                <a16:creationId xmlns:a16="http://schemas.microsoft.com/office/drawing/2014/main" id="{580B83F2-896B-0C6B-B807-89AAAC67626C}"/>
              </a:ext>
            </a:extLst>
          </p:cNvPr>
          <p:cNvSpPr>
            <a:spLocks noGrp="1"/>
          </p:cNvSpPr>
          <p:nvPr>
            <p:ph type="body" sz="quarter" idx="14" hasCustomPrompt="1"/>
          </p:nvPr>
        </p:nvSpPr>
        <p:spPr>
          <a:xfrm>
            <a:off x="3810000" y="3359674"/>
            <a:ext cx="4572000" cy="640073"/>
          </a:xfrm>
        </p:spPr>
        <p:txBody>
          <a:bodyPr vert="horz" lIns="0" tIns="0" rIns="0" bIns="0" rtlCol="0" anchor="t" anchorCtr="0">
            <a:noAutofit/>
          </a:bodyPr>
          <a:lstStyle>
            <a:lvl1pPr algn="ctr">
              <a:lnSpc>
                <a:spcPct val="100000"/>
              </a:lnSpc>
              <a:defRPr lang="en-US" sz="2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79902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_2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Two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Text Placeholder 33">
            <a:extLst>
              <a:ext uri="{FF2B5EF4-FFF2-40B4-BE49-F238E27FC236}">
                <a16:creationId xmlns:a16="http://schemas.microsoft.com/office/drawing/2014/main" id="{B08936F9-0286-6F6F-D932-A07929F397D4}"/>
              </a:ext>
            </a:extLst>
          </p:cNvPr>
          <p:cNvSpPr>
            <a:spLocks noGrp="1"/>
          </p:cNvSpPr>
          <p:nvPr>
            <p:ph type="body" sz="quarter" idx="13" hasCustomPrompt="1"/>
          </p:nvPr>
        </p:nvSpPr>
        <p:spPr>
          <a:xfrm>
            <a:off x="807676" y="1937607"/>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0715FEE8-35E5-A66D-91EB-17A751EFD8E6}"/>
              </a:ext>
            </a:extLst>
          </p:cNvPr>
          <p:cNvSpPr>
            <a:spLocks noGrp="1"/>
          </p:cNvSpPr>
          <p:nvPr>
            <p:ph type="body" sz="quarter" idx="14" hasCustomPrompt="1"/>
          </p:nvPr>
        </p:nvSpPr>
        <p:spPr>
          <a:xfrm>
            <a:off x="807676" y="2576660"/>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Text Placeholder 33">
            <a:extLst>
              <a:ext uri="{FF2B5EF4-FFF2-40B4-BE49-F238E27FC236}">
                <a16:creationId xmlns:a16="http://schemas.microsoft.com/office/drawing/2014/main" id="{A476E992-5CB8-77CD-3D59-FC21C7FE9867}"/>
              </a:ext>
            </a:extLst>
          </p:cNvPr>
          <p:cNvSpPr>
            <a:spLocks noGrp="1"/>
          </p:cNvSpPr>
          <p:nvPr>
            <p:ph type="body" sz="quarter" idx="19" hasCustomPrompt="1"/>
          </p:nvPr>
        </p:nvSpPr>
        <p:spPr>
          <a:xfrm>
            <a:off x="792538" y="3429000"/>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A493C7D7-4F9B-DA7C-D7EB-59661A8EBDF7}"/>
              </a:ext>
            </a:extLst>
          </p:cNvPr>
          <p:cNvSpPr>
            <a:spLocks noGrp="1"/>
          </p:cNvSpPr>
          <p:nvPr>
            <p:ph type="body" sz="quarter" idx="20" hasCustomPrompt="1"/>
          </p:nvPr>
        </p:nvSpPr>
        <p:spPr>
          <a:xfrm>
            <a:off x="792538" y="4068053"/>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18983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aker_3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Three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2" name="Text Placeholder 33">
            <a:extLst>
              <a:ext uri="{FF2B5EF4-FFF2-40B4-BE49-F238E27FC236}">
                <a16:creationId xmlns:a16="http://schemas.microsoft.com/office/drawing/2014/main" id="{B9B847CE-1494-EB76-B9F7-38F201281C5C}"/>
              </a:ext>
            </a:extLst>
          </p:cNvPr>
          <p:cNvSpPr>
            <a:spLocks noGrp="1"/>
          </p:cNvSpPr>
          <p:nvPr>
            <p:ph type="body" sz="quarter" idx="13" hasCustomPrompt="1"/>
          </p:nvPr>
        </p:nvSpPr>
        <p:spPr>
          <a:xfrm>
            <a:off x="797773" y="132590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4" name="Text Placeholder 33">
            <a:extLst>
              <a:ext uri="{FF2B5EF4-FFF2-40B4-BE49-F238E27FC236}">
                <a16:creationId xmlns:a16="http://schemas.microsoft.com/office/drawing/2014/main" id="{2CBD8601-0EE0-1C22-9AF2-15631BDB0B16}"/>
              </a:ext>
            </a:extLst>
          </p:cNvPr>
          <p:cNvSpPr>
            <a:spLocks noGrp="1"/>
          </p:cNvSpPr>
          <p:nvPr>
            <p:ph type="body" sz="quarter" idx="14" hasCustomPrompt="1"/>
          </p:nvPr>
        </p:nvSpPr>
        <p:spPr>
          <a:xfrm>
            <a:off x="797774" y="196495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Text Placeholder 33">
            <a:extLst>
              <a:ext uri="{FF2B5EF4-FFF2-40B4-BE49-F238E27FC236}">
                <a16:creationId xmlns:a16="http://schemas.microsoft.com/office/drawing/2014/main" id="{0A0EB793-5D1B-7CAC-A983-72F74B5C0FB6}"/>
              </a:ext>
            </a:extLst>
          </p:cNvPr>
          <p:cNvSpPr>
            <a:spLocks noGrp="1"/>
          </p:cNvSpPr>
          <p:nvPr>
            <p:ph type="body" sz="quarter" idx="28" hasCustomPrompt="1"/>
          </p:nvPr>
        </p:nvSpPr>
        <p:spPr>
          <a:xfrm>
            <a:off x="792538" y="2792454"/>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ext Placeholder 33">
            <a:extLst>
              <a:ext uri="{FF2B5EF4-FFF2-40B4-BE49-F238E27FC236}">
                <a16:creationId xmlns:a16="http://schemas.microsoft.com/office/drawing/2014/main" id="{C8830B92-077C-42C2-7CF4-32E57CCAA196}"/>
              </a:ext>
            </a:extLst>
          </p:cNvPr>
          <p:cNvSpPr>
            <a:spLocks noGrp="1"/>
          </p:cNvSpPr>
          <p:nvPr>
            <p:ph type="body" sz="quarter" idx="29" hasCustomPrompt="1"/>
          </p:nvPr>
        </p:nvSpPr>
        <p:spPr>
          <a:xfrm>
            <a:off x="792539" y="3431508"/>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Text Placeholder 33">
            <a:extLst>
              <a:ext uri="{FF2B5EF4-FFF2-40B4-BE49-F238E27FC236}">
                <a16:creationId xmlns:a16="http://schemas.microsoft.com/office/drawing/2014/main" id="{283801B3-C270-4242-E8A4-95C95B9D6FBD}"/>
              </a:ext>
            </a:extLst>
          </p:cNvPr>
          <p:cNvSpPr>
            <a:spLocks noGrp="1"/>
          </p:cNvSpPr>
          <p:nvPr>
            <p:ph type="body" sz="quarter" idx="30" hasCustomPrompt="1"/>
          </p:nvPr>
        </p:nvSpPr>
        <p:spPr>
          <a:xfrm>
            <a:off x="795484" y="431229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6" name="Text Placeholder 33">
            <a:extLst>
              <a:ext uri="{FF2B5EF4-FFF2-40B4-BE49-F238E27FC236}">
                <a16:creationId xmlns:a16="http://schemas.microsoft.com/office/drawing/2014/main" id="{BF454C50-6F7C-4662-4836-A1158EEF6D4C}"/>
              </a:ext>
            </a:extLst>
          </p:cNvPr>
          <p:cNvSpPr>
            <a:spLocks noGrp="1"/>
          </p:cNvSpPr>
          <p:nvPr>
            <p:ph type="body" sz="quarter" idx="31" hasCustomPrompt="1"/>
          </p:nvPr>
        </p:nvSpPr>
        <p:spPr>
          <a:xfrm>
            <a:off x="795485" y="495134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232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aker_4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Four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Text Placeholder 33">
            <a:extLst>
              <a:ext uri="{FF2B5EF4-FFF2-40B4-BE49-F238E27FC236}">
                <a16:creationId xmlns:a16="http://schemas.microsoft.com/office/drawing/2014/main" id="{F9F38D12-CAEB-FD20-511D-40562DCAA1EA}"/>
              </a:ext>
            </a:extLst>
          </p:cNvPr>
          <p:cNvSpPr>
            <a:spLocks noGrp="1"/>
          </p:cNvSpPr>
          <p:nvPr>
            <p:ph type="body" sz="quarter" idx="13" hasCustomPrompt="1"/>
          </p:nvPr>
        </p:nvSpPr>
        <p:spPr>
          <a:xfrm>
            <a:off x="784794" y="2108629"/>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A141B714-1A78-6D82-F378-939B470D8736}"/>
              </a:ext>
            </a:extLst>
          </p:cNvPr>
          <p:cNvSpPr>
            <a:spLocks noGrp="1"/>
          </p:cNvSpPr>
          <p:nvPr>
            <p:ph type="body" sz="quarter" idx="14" hasCustomPrompt="1"/>
          </p:nvPr>
        </p:nvSpPr>
        <p:spPr>
          <a:xfrm>
            <a:off x="784795" y="2747683"/>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2" name="Text Placeholder 33">
            <a:extLst>
              <a:ext uri="{FF2B5EF4-FFF2-40B4-BE49-F238E27FC236}">
                <a16:creationId xmlns:a16="http://schemas.microsoft.com/office/drawing/2014/main" id="{B1EDA4C5-F281-1193-82E6-0BFE5AE994AE}"/>
              </a:ext>
            </a:extLst>
          </p:cNvPr>
          <p:cNvSpPr>
            <a:spLocks noGrp="1"/>
          </p:cNvSpPr>
          <p:nvPr>
            <p:ph type="body" sz="quarter" idx="35" hasCustomPrompt="1"/>
          </p:nvPr>
        </p:nvSpPr>
        <p:spPr>
          <a:xfrm>
            <a:off x="784795" y="3484327"/>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F247EF2C-2986-0D95-AC50-EE6C68BB5CE4}"/>
              </a:ext>
            </a:extLst>
          </p:cNvPr>
          <p:cNvSpPr>
            <a:spLocks noGrp="1"/>
          </p:cNvSpPr>
          <p:nvPr>
            <p:ph type="body" sz="quarter" idx="36" hasCustomPrompt="1"/>
          </p:nvPr>
        </p:nvSpPr>
        <p:spPr>
          <a:xfrm>
            <a:off x="784796" y="4123381"/>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7" name="Text Placeholder 33">
            <a:extLst>
              <a:ext uri="{FF2B5EF4-FFF2-40B4-BE49-F238E27FC236}">
                <a16:creationId xmlns:a16="http://schemas.microsoft.com/office/drawing/2014/main" id="{0B404AA4-79A5-18F0-CE9F-3921A0925B1E}"/>
              </a:ext>
            </a:extLst>
          </p:cNvPr>
          <p:cNvSpPr>
            <a:spLocks noGrp="1"/>
          </p:cNvSpPr>
          <p:nvPr>
            <p:ph type="body" sz="quarter" idx="37" hasCustomPrompt="1"/>
          </p:nvPr>
        </p:nvSpPr>
        <p:spPr>
          <a:xfrm>
            <a:off x="5806438" y="2130723"/>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8" name="Text Placeholder 33">
            <a:extLst>
              <a:ext uri="{FF2B5EF4-FFF2-40B4-BE49-F238E27FC236}">
                <a16:creationId xmlns:a16="http://schemas.microsoft.com/office/drawing/2014/main" id="{097CCA77-6454-4A36-DDFB-A9DE63B5C7E2}"/>
              </a:ext>
            </a:extLst>
          </p:cNvPr>
          <p:cNvSpPr>
            <a:spLocks noGrp="1"/>
          </p:cNvSpPr>
          <p:nvPr>
            <p:ph type="body" sz="quarter" idx="38" hasCustomPrompt="1"/>
          </p:nvPr>
        </p:nvSpPr>
        <p:spPr>
          <a:xfrm>
            <a:off x="5806439" y="2769777"/>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9" name="Text Placeholder 33">
            <a:extLst>
              <a:ext uri="{FF2B5EF4-FFF2-40B4-BE49-F238E27FC236}">
                <a16:creationId xmlns:a16="http://schemas.microsoft.com/office/drawing/2014/main" id="{644A9E89-1875-451D-C69D-99660290007D}"/>
              </a:ext>
            </a:extLst>
          </p:cNvPr>
          <p:cNvSpPr>
            <a:spLocks noGrp="1"/>
          </p:cNvSpPr>
          <p:nvPr>
            <p:ph type="body" sz="quarter" idx="39" hasCustomPrompt="1"/>
          </p:nvPr>
        </p:nvSpPr>
        <p:spPr>
          <a:xfrm>
            <a:off x="5806439" y="3506421"/>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0" name="Text Placeholder 33">
            <a:extLst>
              <a:ext uri="{FF2B5EF4-FFF2-40B4-BE49-F238E27FC236}">
                <a16:creationId xmlns:a16="http://schemas.microsoft.com/office/drawing/2014/main" id="{EC89510A-FA47-936C-E9A3-AD214B164A82}"/>
              </a:ext>
            </a:extLst>
          </p:cNvPr>
          <p:cNvSpPr>
            <a:spLocks noGrp="1"/>
          </p:cNvSpPr>
          <p:nvPr>
            <p:ph type="body" sz="quarter" idx="40" hasCustomPrompt="1"/>
          </p:nvPr>
        </p:nvSpPr>
        <p:spPr>
          <a:xfrm>
            <a:off x="5806440" y="4145475"/>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Tree>
    <p:extLst>
      <p:ext uri="{BB962C8B-B14F-4D97-AF65-F5344CB8AC3E}">
        <p14:creationId xmlns:p14="http://schemas.microsoft.com/office/powerpoint/2010/main" val="286197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Agenda">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879120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Agenda">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3433756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Agenda Table">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763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Agenda Tab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0500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 Statement – Dark">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02316B0-6023-861C-5784-4ACA42BE963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9" name="Date Placeholder 4">
            <a:extLst>
              <a:ext uri="{FF2B5EF4-FFF2-40B4-BE49-F238E27FC236}">
                <a16:creationId xmlns:a16="http://schemas.microsoft.com/office/drawing/2014/main" id="{22E0D5EC-D2F7-32C7-0542-FE33CC5E7C6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Text Placeholder 2">
            <a:extLst>
              <a:ext uri="{FF2B5EF4-FFF2-40B4-BE49-F238E27FC236}">
                <a16:creationId xmlns:a16="http://schemas.microsoft.com/office/drawing/2014/main" id="{E4DCF24B-59BC-04B0-B557-EEF59BF81E12}"/>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0" name="Text Placeholder 4">
            <a:extLst>
              <a:ext uri="{FF2B5EF4-FFF2-40B4-BE49-F238E27FC236}">
                <a16:creationId xmlns:a16="http://schemas.microsoft.com/office/drawing/2014/main" id="{44B2EADF-9C30-D624-9DFD-FDBFF41F8B1B}"/>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1" name="Text Placeholder 7">
            <a:extLst>
              <a:ext uri="{FF2B5EF4-FFF2-40B4-BE49-F238E27FC236}">
                <a16:creationId xmlns:a16="http://schemas.microsoft.com/office/drawing/2014/main" id="{E7E762A4-B873-A5F3-276F-B1A4DD5DC4A0}"/>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2" name="Slide Number Placeholder 7">
            <a:extLst>
              <a:ext uri="{FF2B5EF4-FFF2-40B4-BE49-F238E27FC236}">
                <a16:creationId xmlns:a16="http://schemas.microsoft.com/office/drawing/2014/main" id="{7987ACB5-95D6-365C-795A-D276B2B66E15}"/>
              </a:ext>
            </a:extLst>
          </p:cNvPr>
          <p:cNvSpPr>
            <a:spLocks noGrp="1"/>
          </p:cNvSpPr>
          <p:nvPr>
            <p:ph type="sldNum" sz="quarter" idx="2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2CDB5C85-6ACF-BB32-518A-0AE8B7DD3CEC}"/>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pic>
        <p:nvPicPr>
          <p:cNvPr id="24" name="OTag" descr="A small square in Oracle Red with the Oracle logo in the center in white">
            <a:extLst>
              <a:ext uri="{FF2B5EF4-FFF2-40B4-BE49-F238E27FC236}">
                <a16:creationId xmlns:a16="http://schemas.microsoft.com/office/drawing/2014/main" id="{20586AEB-369F-B90B-F6AA-3183CB32061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6" name="Freeform 25">
            <a:extLst>
              <a:ext uri="{FF2B5EF4-FFF2-40B4-BE49-F238E27FC236}">
                <a16:creationId xmlns:a16="http://schemas.microsoft.com/office/drawing/2014/main" id="{2ECFE8BC-FBC3-206E-F574-E904CA38AAAE}"/>
              </a:ext>
            </a:extLst>
          </p:cNvPr>
          <p:cNvSpPr/>
          <p:nvPr userDrawn="1"/>
        </p:nvSpPr>
        <p:spPr>
          <a:xfrm>
            <a:off x="11405616" y="6857748"/>
            <a:ext cx="393192" cy="253"/>
          </a:xfrm>
          <a:custGeom>
            <a:avLst/>
            <a:gdLst>
              <a:gd name="connsiteX0" fmla="*/ 0 w 393192"/>
              <a:gd name="connsiteY0" fmla="*/ 0 h 253"/>
              <a:gd name="connsiteX1" fmla="*/ 393192 w 393192"/>
              <a:gd name="connsiteY1" fmla="*/ 0 h 253"/>
              <a:gd name="connsiteX2" fmla="*/ 393192 w 393192"/>
              <a:gd name="connsiteY2" fmla="*/ 253 h 253"/>
              <a:gd name="connsiteX3" fmla="*/ 0 w 393192"/>
              <a:gd name="connsiteY3" fmla="*/ 253 h 253"/>
              <a:gd name="connsiteX4" fmla="*/ 0 w 393192"/>
              <a:gd name="connsiteY4" fmla="*/ 0 h 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92" h="253">
                <a:moveTo>
                  <a:pt x="0" y="0"/>
                </a:moveTo>
                <a:lnTo>
                  <a:pt x="393192" y="0"/>
                </a:lnTo>
                <a:lnTo>
                  <a:pt x="393192" y="253"/>
                </a:lnTo>
                <a:lnTo>
                  <a:pt x="0" y="2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049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 Statement – Light">
    <p:bg>
      <p:bgPr>
        <a:solidFill>
          <a:schemeClr val="bg2"/>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B7A5E8C-0FE3-7777-7682-62EBF9B2D814}"/>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8" name="Date Placeholder 3">
            <a:extLst>
              <a:ext uri="{FF2B5EF4-FFF2-40B4-BE49-F238E27FC236}">
                <a16:creationId xmlns:a16="http://schemas.microsoft.com/office/drawing/2014/main" id="{B215CC06-6A9B-37FA-76CA-2CC091DA648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lide Number Placeholder 5">
            <a:extLst>
              <a:ext uri="{FF2B5EF4-FFF2-40B4-BE49-F238E27FC236}">
                <a16:creationId xmlns:a16="http://schemas.microsoft.com/office/drawing/2014/main" id="{4CB7A4E7-BA75-2474-D545-863B866F6A2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C0E802C-9235-4781-9E8F-2C922A88134B}"/>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2" name="Text Placeholder 2">
            <a:extLst>
              <a:ext uri="{FF2B5EF4-FFF2-40B4-BE49-F238E27FC236}">
                <a16:creationId xmlns:a16="http://schemas.microsoft.com/office/drawing/2014/main" id="{BC4944C4-BCA7-F523-CDDB-B2F7B43789BD}"/>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7" name="Text Placeholder 4">
            <a:extLst>
              <a:ext uri="{FF2B5EF4-FFF2-40B4-BE49-F238E27FC236}">
                <a16:creationId xmlns:a16="http://schemas.microsoft.com/office/drawing/2014/main" id="{D42F262B-FAC2-7DDF-70B7-0EBEADDA66A9}"/>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9" name="Text Placeholder 7">
            <a:extLst>
              <a:ext uri="{FF2B5EF4-FFF2-40B4-BE49-F238E27FC236}">
                <a16:creationId xmlns:a16="http://schemas.microsoft.com/office/drawing/2014/main" id="{90E686AD-7CAC-8695-D0AC-A474A9002ACB}"/>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Tree>
    <p:extLst>
      <p:ext uri="{BB962C8B-B14F-4D97-AF65-F5344CB8AC3E}">
        <p14:creationId xmlns:p14="http://schemas.microsoft.com/office/powerpoint/2010/main" val="2195833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full-image">
    <p:bg>
      <p:bgRef idx="1001">
        <a:schemeClr val="bg2"/>
      </p:bgRef>
    </p:bg>
    <p:spTree>
      <p:nvGrpSpPr>
        <p:cNvPr id="1" name=""/>
        <p:cNvGrpSpPr/>
        <p:nvPr/>
      </p:nvGrpSpPr>
      <p:grpSpPr>
        <a:xfrm>
          <a:off x="0" y="0"/>
          <a:ext cx="0" cy="0"/>
          <a:chOff x="0" y="0"/>
          <a:chExt cx="0" cy="0"/>
        </a:xfrm>
      </p:grpSpPr>
      <p:sp>
        <p:nvSpPr>
          <p:cNvPr id="11" name="Gradient overlay">
            <a:extLst>
              <a:ext uri="{FF2B5EF4-FFF2-40B4-BE49-F238E27FC236}">
                <a16:creationId xmlns:a16="http://schemas.microsoft.com/office/drawing/2014/main" id="{E873D90A-E4A3-F78A-F391-D1DB29911070}"/>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5E1C8E87-14CA-EB0A-B967-57776EF53426}"/>
              </a:ext>
            </a:extLst>
          </p:cNvPr>
          <p:cNvSpPr>
            <a:spLocks noGrp="1"/>
          </p:cNvSpPr>
          <p:nvPr>
            <p:ph type="ctrTitle" hasCustomPrompt="1"/>
          </p:nvPr>
        </p:nvSpPr>
        <p:spPr>
          <a:xfrm>
            <a:off x="792538" y="2148840"/>
            <a:ext cx="6583608"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 title</a:t>
            </a:r>
            <a:br>
              <a:rPr lang="en-US" dirty="0"/>
            </a:br>
            <a:r>
              <a:rPr lang="en-US" dirty="0"/>
              <a:t>(up to two lines)</a:t>
            </a:r>
          </a:p>
        </p:txBody>
      </p:sp>
      <p:sp>
        <p:nvSpPr>
          <p:cNvPr id="8" name="Subhead">
            <a:extLst>
              <a:ext uri="{FF2B5EF4-FFF2-40B4-BE49-F238E27FC236}">
                <a16:creationId xmlns:a16="http://schemas.microsoft.com/office/drawing/2014/main" id="{9F13C004-6A96-3D61-9397-40C41F43523D}"/>
              </a:ext>
            </a:extLst>
          </p:cNvPr>
          <p:cNvSpPr>
            <a:spLocks noGrp="1"/>
          </p:cNvSpPr>
          <p:nvPr>
            <p:ph type="body" sz="quarter" idx="33" hasCustomPrompt="1"/>
          </p:nvPr>
        </p:nvSpPr>
        <p:spPr>
          <a:xfrm>
            <a:off x="792538" y="3519553"/>
            <a:ext cx="6583608"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29BC5DBB-6459-FA83-A3C0-242C30783B69}"/>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E4F8B91E-3CD8-7B6C-C073-0E255807CCEF}"/>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7" name="Oracle Logo" descr="Oracle Logo">
            <a:extLst>
              <a:ext uri="{FF2B5EF4-FFF2-40B4-BE49-F238E27FC236}">
                <a16:creationId xmlns:a16="http://schemas.microsoft.com/office/drawing/2014/main" id="{D3B9F45A-1FFB-8B3C-4F70-6D6363AA6D2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0502ED2C-D10E-1DB4-3557-E5C9C7E4D23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43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eaker_1">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F6CD89E-7AE0-E661-9D5E-A40AA44B6A05}"/>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6307189" y="868568"/>
            <a:ext cx="4093374" cy="410347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3200" b="1"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325903"/>
            <a:ext cx="3227476" cy="3247119"/>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4847342"/>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211447"/>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372A12C9-976F-C50B-EE5B-FC3F2A92A43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6D5DD198-A04A-6BCB-84FC-559437A1F04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9D89F2E8-180E-4047-0986-0F230D404FF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eaker_1-Profile">
    <p:bg>
      <p:bgPr>
        <a:solidFill>
          <a:schemeClr val="bg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C4851-0720-CC7C-66E8-BA46A2EF3CD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56701" y="1247933"/>
            <a:ext cx="3908153" cy="3917792"/>
          </a:xfrm>
          <a:prstGeom prst="rect">
            <a:avLst/>
          </a:prstGeom>
        </p:spPr>
      </p:pic>
      <p:sp>
        <p:nvSpPr>
          <p:cNvPr id="3" name="Title 3">
            <a:extLst>
              <a:ext uri="{FF2B5EF4-FFF2-40B4-BE49-F238E27FC236}">
                <a16:creationId xmlns:a16="http://schemas.microsoft.com/office/drawing/2014/main" id="{7B692C7B-23D2-F815-AA7B-2A7E53056DF4}"/>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797039" y="1583270"/>
            <a:ext cx="3227476" cy="3247119"/>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92538" y="5135879"/>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92538" y="5499984"/>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Content Placeholder 4">
            <a:extLst>
              <a:ext uri="{FF2B5EF4-FFF2-40B4-BE49-F238E27FC236}">
                <a16:creationId xmlns:a16="http://schemas.microsoft.com/office/drawing/2014/main" id="{746E9417-F0B6-6477-88CA-D06650D0745B}"/>
              </a:ext>
            </a:extLst>
          </p:cNvPr>
          <p:cNvSpPr>
            <a:spLocks noGrp="1"/>
          </p:cNvSpPr>
          <p:nvPr>
            <p:ph sz="quarter" idx="16"/>
          </p:nvPr>
        </p:nvSpPr>
        <p:spPr>
          <a:xfrm>
            <a:off x="4541838" y="2514610"/>
            <a:ext cx="6907212" cy="2651115"/>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7">
            <a:extLst>
              <a:ext uri="{FF2B5EF4-FFF2-40B4-BE49-F238E27FC236}">
                <a16:creationId xmlns:a16="http://schemas.microsoft.com/office/drawing/2014/main" id="{726CED8E-3269-CBEE-AC17-550ECD6FB69A}"/>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31110449-8712-D872-C8D5-93B229DFBFDE}"/>
              </a:ext>
            </a:extLst>
          </p:cNvPr>
          <p:cNvSpPr>
            <a:spLocks noGrp="1"/>
          </p:cNvSpPr>
          <p:nvPr>
            <p:ph type="ftr" sz="quarter" idx="18"/>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4">
            <a:extLst>
              <a:ext uri="{FF2B5EF4-FFF2-40B4-BE49-F238E27FC236}">
                <a16:creationId xmlns:a16="http://schemas.microsoft.com/office/drawing/2014/main" id="{EF4EF84C-2C31-7D08-88D6-853E01865AA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96322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chemeClr val="bg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2C73BFA-B70C-477F-EF13-729539E27CB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7734150" y="1182539"/>
            <a:ext cx="3567993" cy="3576793"/>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46925" y="1548702"/>
            <a:ext cx="2743200" cy="274320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166157"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166157"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8157472" y="1599336"/>
            <a:ext cx="2743200" cy="274320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15156"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15156"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90537780-8302-81C2-C045-4F2DEDF594EF}"/>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A92B0D41-4168-EC0C-ADF5-AC9E34B1653B}"/>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753EE4A-4B0D-E70D-3900-1851E13A291D}"/>
              </a:ext>
            </a:extLst>
          </p:cNvPr>
          <p:cNvSpPr>
            <a:spLocks noGrp="1"/>
          </p:cNvSpPr>
          <p:nvPr>
            <p:ph type="dt" sz="half" idx="15"/>
          </p:nvPr>
        </p:nvSpPr>
        <p:spPr>
          <a:xfrm>
            <a:off x="6873138" y="6425604"/>
            <a:ext cx="2743200" cy="363500"/>
          </a:xfrm>
        </p:spPr>
        <p:txBody>
          <a:bodyPr/>
          <a:lstStyle>
            <a:lvl1pPr>
              <a:defRPr sz="800">
                <a:solidFill>
                  <a:srgbClr val="AEA8A2"/>
                </a:solidFill>
                <a:latin typeface="+mn-lt"/>
              </a:defRPr>
            </a:lvl1pPr>
          </a:lstStyle>
          <a:p>
            <a:r>
              <a:rPr lang="en-US"/>
              <a:t>[Date]</a:t>
            </a:r>
            <a:endParaRPr lang="en-US" dirty="0"/>
          </a:p>
        </p:txBody>
      </p:sp>
      <p:pic>
        <p:nvPicPr>
          <p:cNvPr id="6" name="Graphic 5">
            <a:extLst>
              <a:ext uri="{FF2B5EF4-FFF2-40B4-BE49-F238E27FC236}">
                <a16:creationId xmlns:a16="http://schemas.microsoft.com/office/drawing/2014/main" id="{1943D0D1-946F-4723-614F-CF829E9EEAB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034529" y="1131906"/>
            <a:ext cx="3567993" cy="3576793"/>
          </a:xfrm>
          <a:prstGeom prst="rect">
            <a:avLst/>
          </a:prstGeom>
        </p:spPr>
      </p:pic>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chemeClr val="bg2"/>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320040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832060" y="502952"/>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653752" y="2682622"/>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653752" y="3011421"/>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noChangeAspect="1"/>
          </p:cNvSpPr>
          <p:nvPr>
            <p:ph type="pic" sz="quarter" idx="28"/>
          </p:nvPr>
        </p:nvSpPr>
        <p:spPr>
          <a:xfrm>
            <a:off x="4463764" y="2868976"/>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285456" y="502118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285456" y="534998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noChangeAspect="1"/>
          </p:cNvSpPr>
          <p:nvPr>
            <p:ph type="pic" sz="quarter" idx="31"/>
          </p:nvPr>
        </p:nvSpPr>
        <p:spPr>
          <a:xfrm>
            <a:off x="9593466" y="2868976"/>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415158" y="501840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415158" y="534720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9551C7D5-93CF-BA74-CCF0-4136B0743763}"/>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5C84E735-4FBC-11F2-537D-944E6BCA9E4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C254BE3A-04D0-D60F-3E47-CF743F97370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chemeClr val="bg2"/>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1998" y="1600200"/>
            <a:ext cx="34747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285744" y="594391"/>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0225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0225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noChangeAspect="1"/>
          </p:cNvSpPr>
          <p:nvPr>
            <p:ph type="pic" sz="quarter" idx="16"/>
          </p:nvPr>
        </p:nvSpPr>
        <p:spPr>
          <a:xfrm>
            <a:off x="9096824" y="594391"/>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1333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1333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noChangeAspect="1"/>
          </p:cNvSpPr>
          <p:nvPr>
            <p:ph type="pic" sz="quarter" idx="27"/>
          </p:nvPr>
        </p:nvSpPr>
        <p:spPr>
          <a:xfrm>
            <a:off x="6285744" y="3429000"/>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0225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0225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noChangeAspect="1"/>
          </p:cNvSpPr>
          <p:nvPr>
            <p:ph type="pic" sz="quarter" idx="28"/>
          </p:nvPr>
        </p:nvSpPr>
        <p:spPr>
          <a:xfrm>
            <a:off x="9096824" y="3429000"/>
            <a:ext cx="1553265" cy="1554480"/>
          </a:xfrm>
          <a:prstGeom prst="ellipse">
            <a:avLst/>
          </a:prstGeom>
        </p:spPr>
        <p:txBody>
          <a:bodyPr/>
          <a:lstStyle>
            <a:lvl1pPr algn="ct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1333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1333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sz="800">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sz="800">
                <a:solidFill>
                  <a:srgbClr val="AEA8A2"/>
                </a:solidFill>
              </a:defRPr>
            </a:lvl1pPr>
          </a:lstStyle>
          <a:p>
            <a:r>
              <a:rPr lang="en-US"/>
              <a:t>[Date]</a:t>
            </a:r>
            <a:endParaRPr lang="en-US" dirty="0"/>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eaker_6">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t>Click to edit Master title style</a:t>
            </a:r>
            <a:endParaRPr lang="en-US" dirty="0"/>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768257" y="1259633"/>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2438576"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2438576"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8" name="Picture 2">
            <a:extLst>
              <a:ext uri="{FF2B5EF4-FFF2-40B4-BE49-F238E27FC236}">
                <a16:creationId xmlns:a16="http://schemas.microsoft.com/office/drawing/2014/main" id="{E87225CC-8F09-5A46-B785-5C244024F8BB}"/>
              </a:ext>
            </a:extLst>
          </p:cNvPr>
          <p:cNvSpPr>
            <a:spLocks noGrp="1" noChangeAspect="1"/>
          </p:cNvSpPr>
          <p:nvPr>
            <p:ph type="pic" sz="quarter" idx="38"/>
          </p:nvPr>
        </p:nvSpPr>
        <p:spPr>
          <a:xfrm>
            <a:off x="768257" y="2959714"/>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9" name="Name 2">
            <a:extLst>
              <a:ext uri="{FF2B5EF4-FFF2-40B4-BE49-F238E27FC236}">
                <a16:creationId xmlns:a16="http://schemas.microsoft.com/office/drawing/2014/main" id="{213DB2F1-1A57-00A0-D060-4C9E8EA12AC0}"/>
              </a:ext>
            </a:extLst>
          </p:cNvPr>
          <p:cNvSpPr>
            <a:spLocks noGrp="1"/>
          </p:cNvSpPr>
          <p:nvPr>
            <p:ph type="body" sz="quarter" idx="39" hasCustomPrompt="1"/>
          </p:nvPr>
        </p:nvSpPr>
        <p:spPr>
          <a:xfrm>
            <a:off x="2438576" y="3371397"/>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0" name="Title 2">
            <a:extLst>
              <a:ext uri="{FF2B5EF4-FFF2-40B4-BE49-F238E27FC236}">
                <a16:creationId xmlns:a16="http://schemas.microsoft.com/office/drawing/2014/main" id="{6D7EA926-2CBE-46FC-736F-448E6E0788B4}"/>
              </a:ext>
            </a:extLst>
          </p:cNvPr>
          <p:cNvSpPr>
            <a:spLocks noGrp="1"/>
          </p:cNvSpPr>
          <p:nvPr>
            <p:ph type="body" sz="quarter" idx="40" hasCustomPrompt="1"/>
          </p:nvPr>
        </p:nvSpPr>
        <p:spPr>
          <a:xfrm>
            <a:off x="2438576" y="3675928"/>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2" name="Picture 3">
            <a:extLst>
              <a:ext uri="{FF2B5EF4-FFF2-40B4-BE49-F238E27FC236}">
                <a16:creationId xmlns:a16="http://schemas.microsoft.com/office/drawing/2014/main" id="{B9743AA0-6CB0-2E48-9ADB-1CC690E743B4}"/>
              </a:ext>
            </a:extLst>
          </p:cNvPr>
          <p:cNvSpPr>
            <a:spLocks noGrp="1" noChangeAspect="1"/>
          </p:cNvSpPr>
          <p:nvPr>
            <p:ph type="pic" sz="quarter" idx="32"/>
          </p:nvPr>
        </p:nvSpPr>
        <p:spPr>
          <a:xfrm>
            <a:off x="768257" y="4658530"/>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3" name="Name 3">
            <a:extLst>
              <a:ext uri="{FF2B5EF4-FFF2-40B4-BE49-F238E27FC236}">
                <a16:creationId xmlns:a16="http://schemas.microsoft.com/office/drawing/2014/main" id="{7FE364B2-4B5D-0750-F686-7376A0054F8F}"/>
              </a:ext>
            </a:extLst>
          </p:cNvPr>
          <p:cNvSpPr>
            <a:spLocks noGrp="1"/>
          </p:cNvSpPr>
          <p:nvPr>
            <p:ph type="body" sz="quarter" idx="33" hasCustomPrompt="1"/>
          </p:nvPr>
        </p:nvSpPr>
        <p:spPr>
          <a:xfrm>
            <a:off x="2438576" y="5083641"/>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4" name="Name 3">
            <a:extLst>
              <a:ext uri="{FF2B5EF4-FFF2-40B4-BE49-F238E27FC236}">
                <a16:creationId xmlns:a16="http://schemas.microsoft.com/office/drawing/2014/main" id="{111F11BD-FB90-28F4-5BED-A457E1D33F32}"/>
              </a:ext>
            </a:extLst>
          </p:cNvPr>
          <p:cNvSpPr>
            <a:spLocks noGrp="1"/>
          </p:cNvSpPr>
          <p:nvPr>
            <p:ph type="body" sz="quarter" idx="34" hasCustomPrompt="1"/>
          </p:nvPr>
        </p:nvSpPr>
        <p:spPr>
          <a:xfrm>
            <a:off x="2438576" y="5388172"/>
            <a:ext cx="1920240" cy="246888"/>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1" name="Picture 4">
            <a:extLst>
              <a:ext uri="{FF2B5EF4-FFF2-40B4-BE49-F238E27FC236}">
                <a16:creationId xmlns:a16="http://schemas.microsoft.com/office/drawing/2014/main" id="{288C7677-74A4-87D5-B77D-03AC70679BAC}"/>
              </a:ext>
            </a:extLst>
          </p:cNvPr>
          <p:cNvSpPr>
            <a:spLocks noGrp="1" noChangeAspect="1"/>
          </p:cNvSpPr>
          <p:nvPr>
            <p:ph type="pic" sz="quarter" idx="41"/>
          </p:nvPr>
        </p:nvSpPr>
        <p:spPr>
          <a:xfrm>
            <a:off x="6379003" y="1259633"/>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92" name="Name 4">
            <a:extLst>
              <a:ext uri="{FF2B5EF4-FFF2-40B4-BE49-F238E27FC236}">
                <a16:creationId xmlns:a16="http://schemas.microsoft.com/office/drawing/2014/main" id="{AF588FE9-35BC-F09C-55DF-26752ACAD486}"/>
              </a:ext>
            </a:extLst>
          </p:cNvPr>
          <p:cNvSpPr>
            <a:spLocks noGrp="1"/>
          </p:cNvSpPr>
          <p:nvPr>
            <p:ph type="body" sz="quarter" idx="42" hasCustomPrompt="1"/>
          </p:nvPr>
        </p:nvSpPr>
        <p:spPr>
          <a:xfrm>
            <a:off x="8037558"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3" name="Title 4">
            <a:extLst>
              <a:ext uri="{FF2B5EF4-FFF2-40B4-BE49-F238E27FC236}">
                <a16:creationId xmlns:a16="http://schemas.microsoft.com/office/drawing/2014/main" id="{BC8C5213-FFE9-AE65-FDE6-CBF115337B71}"/>
              </a:ext>
            </a:extLst>
          </p:cNvPr>
          <p:cNvSpPr>
            <a:spLocks noGrp="1"/>
          </p:cNvSpPr>
          <p:nvPr>
            <p:ph type="body" sz="quarter" idx="43" hasCustomPrompt="1"/>
          </p:nvPr>
        </p:nvSpPr>
        <p:spPr>
          <a:xfrm>
            <a:off x="8037558"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5" name="Picture 5">
            <a:extLst>
              <a:ext uri="{FF2B5EF4-FFF2-40B4-BE49-F238E27FC236}">
                <a16:creationId xmlns:a16="http://schemas.microsoft.com/office/drawing/2014/main" id="{25483374-F780-293B-7C18-D75F9FA05893}"/>
              </a:ext>
            </a:extLst>
          </p:cNvPr>
          <p:cNvSpPr>
            <a:spLocks noGrp="1" noChangeAspect="1"/>
          </p:cNvSpPr>
          <p:nvPr>
            <p:ph type="pic" sz="quarter" idx="35"/>
          </p:nvPr>
        </p:nvSpPr>
        <p:spPr>
          <a:xfrm>
            <a:off x="6379003" y="2959714"/>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6" name="Name 5">
            <a:extLst>
              <a:ext uri="{FF2B5EF4-FFF2-40B4-BE49-F238E27FC236}">
                <a16:creationId xmlns:a16="http://schemas.microsoft.com/office/drawing/2014/main" id="{BF047364-28B8-1F30-EEEB-7B6E2368A6AB}"/>
              </a:ext>
            </a:extLst>
          </p:cNvPr>
          <p:cNvSpPr>
            <a:spLocks noGrp="1"/>
          </p:cNvSpPr>
          <p:nvPr>
            <p:ph type="body" sz="quarter" idx="36" hasCustomPrompt="1"/>
          </p:nvPr>
        </p:nvSpPr>
        <p:spPr>
          <a:xfrm>
            <a:off x="8037558" y="3355413"/>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7" name="Title 5">
            <a:extLst>
              <a:ext uri="{FF2B5EF4-FFF2-40B4-BE49-F238E27FC236}">
                <a16:creationId xmlns:a16="http://schemas.microsoft.com/office/drawing/2014/main" id="{09D55A0B-3944-9795-0EC9-244A2E8C0062}"/>
              </a:ext>
            </a:extLst>
          </p:cNvPr>
          <p:cNvSpPr>
            <a:spLocks noGrp="1"/>
          </p:cNvSpPr>
          <p:nvPr>
            <p:ph type="body" sz="quarter" idx="37" hasCustomPrompt="1"/>
          </p:nvPr>
        </p:nvSpPr>
        <p:spPr>
          <a:xfrm>
            <a:off x="8037558" y="3659944"/>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4" name="Picture 6">
            <a:extLst>
              <a:ext uri="{FF2B5EF4-FFF2-40B4-BE49-F238E27FC236}">
                <a16:creationId xmlns:a16="http://schemas.microsoft.com/office/drawing/2014/main" id="{C5596C01-BDD3-872C-1E20-6F26FD847F92}"/>
              </a:ext>
            </a:extLst>
          </p:cNvPr>
          <p:cNvSpPr>
            <a:spLocks noGrp="1" noChangeAspect="1"/>
          </p:cNvSpPr>
          <p:nvPr>
            <p:ph type="pic" sz="quarter" idx="44"/>
          </p:nvPr>
        </p:nvSpPr>
        <p:spPr>
          <a:xfrm>
            <a:off x="6379003" y="4658530"/>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95" name="Name 6">
            <a:extLst>
              <a:ext uri="{FF2B5EF4-FFF2-40B4-BE49-F238E27FC236}">
                <a16:creationId xmlns:a16="http://schemas.microsoft.com/office/drawing/2014/main" id="{908A6C8C-55F0-CAFA-799F-1586491CE534}"/>
              </a:ext>
            </a:extLst>
          </p:cNvPr>
          <p:cNvSpPr>
            <a:spLocks noGrp="1"/>
          </p:cNvSpPr>
          <p:nvPr>
            <p:ph type="body" sz="quarter" idx="45" hasCustomPrompt="1"/>
          </p:nvPr>
        </p:nvSpPr>
        <p:spPr>
          <a:xfrm>
            <a:off x="8037558" y="5078984"/>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6" name="Name 7">
            <a:extLst>
              <a:ext uri="{FF2B5EF4-FFF2-40B4-BE49-F238E27FC236}">
                <a16:creationId xmlns:a16="http://schemas.microsoft.com/office/drawing/2014/main" id="{80B8C125-5BDD-9CC4-70C3-CBF897A29E80}"/>
              </a:ext>
            </a:extLst>
          </p:cNvPr>
          <p:cNvSpPr>
            <a:spLocks noGrp="1"/>
          </p:cNvSpPr>
          <p:nvPr>
            <p:ph type="body" sz="quarter" idx="46" hasCustomPrompt="1"/>
          </p:nvPr>
        </p:nvSpPr>
        <p:spPr>
          <a:xfrm>
            <a:off x="8037558" y="5383515"/>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5236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peaker_10">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t>Click to edit Master title style</a:t>
            </a:r>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111298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010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010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2" name="Picture 2">
            <a:extLst>
              <a:ext uri="{FF2B5EF4-FFF2-40B4-BE49-F238E27FC236}">
                <a16:creationId xmlns:a16="http://schemas.microsoft.com/office/drawing/2014/main" id="{E3A8C480-E935-0DA4-A150-7A798552D69B}"/>
              </a:ext>
            </a:extLst>
          </p:cNvPr>
          <p:cNvSpPr>
            <a:spLocks noGrp="1" noChangeAspect="1"/>
          </p:cNvSpPr>
          <p:nvPr>
            <p:ph type="pic" sz="quarter" idx="32"/>
          </p:nvPr>
        </p:nvSpPr>
        <p:spPr>
          <a:xfrm>
            <a:off x="3398962"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3" name="Name 2">
            <a:extLst>
              <a:ext uri="{FF2B5EF4-FFF2-40B4-BE49-F238E27FC236}">
                <a16:creationId xmlns:a16="http://schemas.microsoft.com/office/drawing/2014/main" id="{D53E72DD-B667-6F64-FC11-B158256A1D6A}"/>
              </a:ext>
            </a:extLst>
          </p:cNvPr>
          <p:cNvSpPr>
            <a:spLocks noGrp="1"/>
          </p:cNvSpPr>
          <p:nvPr>
            <p:ph type="body" sz="quarter" idx="33" hasCustomPrompt="1"/>
          </p:nvPr>
        </p:nvSpPr>
        <p:spPr>
          <a:xfrm>
            <a:off x="298705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4" name="Title 2">
            <a:extLst>
              <a:ext uri="{FF2B5EF4-FFF2-40B4-BE49-F238E27FC236}">
                <a16:creationId xmlns:a16="http://schemas.microsoft.com/office/drawing/2014/main" id="{1151B9AB-CBE4-1067-D049-3E69A0E78E18}"/>
              </a:ext>
            </a:extLst>
          </p:cNvPr>
          <p:cNvSpPr>
            <a:spLocks noGrp="1"/>
          </p:cNvSpPr>
          <p:nvPr>
            <p:ph type="body" sz="quarter" idx="34" hasCustomPrompt="1"/>
          </p:nvPr>
        </p:nvSpPr>
        <p:spPr>
          <a:xfrm>
            <a:off x="298705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5" name="Picture 3 ">
            <a:extLst>
              <a:ext uri="{FF2B5EF4-FFF2-40B4-BE49-F238E27FC236}">
                <a16:creationId xmlns:a16="http://schemas.microsoft.com/office/drawing/2014/main" id="{B3646944-CB74-48E5-20C3-42C4C0663CDF}"/>
              </a:ext>
            </a:extLst>
          </p:cNvPr>
          <p:cNvSpPr>
            <a:spLocks noGrp="1" noChangeAspect="1"/>
          </p:cNvSpPr>
          <p:nvPr>
            <p:ph type="pic" sz="quarter" idx="35"/>
          </p:nvPr>
        </p:nvSpPr>
        <p:spPr>
          <a:xfrm>
            <a:off x="568493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6" name="Name 3">
            <a:extLst>
              <a:ext uri="{FF2B5EF4-FFF2-40B4-BE49-F238E27FC236}">
                <a16:creationId xmlns:a16="http://schemas.microsoft.com/office/drawing/2014/main" id="{4E1E4910-6DC5-4CFB-72D7-6EF41C7392E6}"/>
              </a:ext>
            </a:extLst>
          </p:cNvPr>
          <p:cNvSpPr>
            <a:spLocks noGrp="1"/>
          </p:cNvSpPr>
          <p:nvPr>
            <p:ph type="body" sz="quarter" idx="36" hasCustomPrompt="1"/>
          </p:nvPr>
        </p:nvSpPr>
        <p:spPr>
          <a:xfrm>
            <a:off x="527302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7" name="Title 3">
            <a:extLst>
              <a:ext uri="{FF2B5EF4-FFF2-40B4-BE49-F238E27FC236}">
                <a16:creationId xmlns:a16="http://schemas.microsoft.com/office/drawing/2014/main" id="{694BBFD6-ACCD-92AD-91C9-FA5C1A7A9F62}"/>
              </a:ext>
            </a:extLst>
          </p:cNvPr>
          <p:cNvSpPr>
            <a:spLocks noGrp="1"/>
          </p:cNvSpPr>
          <p:nvPr>
            <p:ph type="body" sz="quarter" idx="37" hasCustomPrompt="1"/>
          </p:nvPr>
        </p:nvSpPr>
        <p:spPr>
          <a:xfrm>
            <a:off x="527302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8" name="Picture 4">
            <a:extLst>
              <a:ext uri="{FF2B5EF4-FFF2-40B4-BE49-F238E27FC236}">
                <a16:creationId xmlns:a16="http://schemas.microsoft.com/office/drawing/2014/main" id="{8646106B-DADA-406C-A020-501C2210B615}"/>
              </a:ext>
            </a:extLst>
          </p:cNvPr>
          <p:cNvSpPr>
            <a:spLocks noGrp="1" noChangeAspect="1"/>
          </p:cNvSpPr>
          <p:nvPr>
            <p:ph type="pic" sz="quarter" idx="38"/>
          </p:nvPr>
        </p:nvSpPr>
        <p:spPr>
          <a:xfrm>
            <a:off x="7970912"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9" name="Name 4">
            <a:extLst>
              <a:ext uri="{FF2B5EF4-FFF2-40B4-BE49-F238E27FC236}">
                <a16:creationId xmlns:a16="http://schemas.microsoft.com/office/drawing/2014/main" id="{6279EEA7-C6AB-434D-DDF6-9F7C6BCDE10A}"/>
              </a:ext>
            </a:extLst>
          </p:cNvPr>
          <p:cNvSpPr>
            <a:spLocks noGrp="1"/>
          </p:cNvSpPr>
          <p:nvPr>
            <p:ph type="body" sz="quarter" idx="39" hasCustomPrompt="1"/>
          </p:nvPr>
        </p:nvSpPr>
        <p:spPr>
          <a:xfrm>
            <a:off x="755900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0" name="Title 4">
            <a:extLst>
              <a:ext uri="{FF2B5EF4-FFF2-40B4-BE49-F238E27FC236}">
                <a16:creationId xmlns:a16="http://schemas.microsoft.com/office/drawing/2014/main" id="{E6AFB52F-3CFF-BC09-B703-6A62B9560C5A}"/>
              </a:ext>
            </a:extLst>
          </p:cNvPr>
          <p:cNvSpPr>
            <a:spLocks noGrp="1"/>
          </p:cNvSpPr>
          <p:nvPr>
            <p:ph type="body" sz="quarter" idx="40" hasCustomPrompt="1"/>
          </p:nvPr>
        </p:nvSpPr>
        <p:spPr>
          <a:xfrm>
            <a:off x="755900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61" name="Picture 5">
            <a:extLst>
              <a:ext uri="{FF2B5EF4-FFF2-40B4-BE49-F238E27FC236}">
                <a16:creationId xmlns:a16="http://schemas.microsoft.com/office/drawing/2014/main" id="{10E92D5F-57AC-A19A-FED7-7254BA223549}"/>
              </a:ext>
            </a:extLst>
          </p:cNvPr>
          <p:cNvSpPr>
            <a:spLocks noGrp="1" noChangeAspect="1"/>
          </p:cNvSpPr>
          <p:nvPr>
            <p:ph type="pic" sz="quarter" idx="41"/>
          </p:nvPr>
        </p:nvSpPr>
        <p:spPr>
          <a:xfrm>
            <a:off x="1025688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62" name="Name 5">
            <a:extLst>
              <a:ext uri="{FF2B5EF4-FFF2-40B4-BE49-F238E27FC236}">
                <a16:creationId xmlns:a16="http://schemas.microsoft.com/office/drawing/2014/main" id="{3CEC1BD5-E4C9-59CE-7CCC-3444C64A28AA}"/>
              </a:ext>
            </a:extLst>
          </p:cNvPr>
          <p:cNvSpPr>
            <a:spLocks noGrp="1"/>
          </p:cNvSpPr>
          <p:nvPr>
            <p:ph type="body" sz="quarter" idx="42" hasCustomPrompt="1"/>
          </p:nvPr>
        </p:nvSpPr>
        <p:spPr>
          <a:xfrm>
            <a:off x="98449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3" name="Title 5">
            <a:extLst>
              <a:ext uri="{FF2B5EF4-FFF2-40B4-BE49-F238E27FC236}">
                <a16:creationId xmlns:a16="http://schemas.microsoft.com/office/drawing/2014/main" id="{D34A6BDA-F544-70E1-6388-E3C1BF5771E8}"/>
              </a:ext>
            </a:extLst>
          </p:cNvPr>
          <p:cNvSpPr>
            <a:spLocks noGrp="1"/>
          </p:cNvSpPr>
          <p:nvPr>
            <p:ph type="body" sz="quarter" idx="43" hasCustomPrompt="1"/>
          </p:nvPr>
        </p:nvSpPr>
        <p:spPr>
          <a:xfrm>
            <a:off x="98449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Picture 1">
            <a:extLst>
              <a:ext uri="{FF2B5EF4-FFF2-40B4-BE49-F238E27FC236}">
                <a16:creationId xmlns:a16="http://schemas.microsoft.com/office/drawing/2014/main" id="{72521944-24A4-E7C1-7474-2B6FF0394BDA}"/>
              </a:ext>
            </a:extLst>
          </p:cNvPr>
          <p:cNvSpPr>
            <a:spLocks noGrp="1" noChangeAspect="1"/>
          </p:cNvSpPr>
          <p:nvPr>
            <p:ph type="pic" sz="quarter" idx="44"/>
          </p:nvPr>
        </p:nvSpPr>
        <p:spPr>
          <a:xfrm>
            <a:off x="111298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7" name="Name 1">
            <a:extLst>
              <a:ext uri="{FF2B5EF4-FFF2-40B4-BE49-F238E27FC236}">
                <a16:creationId xmlns:a16="http://schemas.microsoft.com/office/drawing/2014/main" id="{FB00A11F-459A-98FB-66B0-1222171BD164}"/>
              </a:ext>
            </a:extLst>
          </p:cNvPr>
          <p:cNvSpPr>
            <a:spLocks noGrp="1"/>
          </p:cNvSpPr>
          <p:nvPr>
            <p:ph type="body" sz="quarter" idx="45" hasCustomPrompt="1"/>
          </p:nvPr>
        </p:nvSpPr>
        <p:spPr>
          <a:xfrm>
            <a:off x="7010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 name="Title 1">
            <a:extLst>
              <a:ext uri="{FF2B5EF4-FFF2-40B4-BE49-F238E27FC236}">
                <a16:creationId xmlns:a16="http://schemas.microsoft.com/office/drawing/2014/main" id="{66025BE5-0FFD-92F6-A4BA-CB6102BD8E75}"/>
              </a:ext>
            </a:extLst>
          </p:cNvPr>
          <p:cNvSpPr>
            <a:spLocks noGrp="1"/>
          </p:cNvSpPr>
          <p:nvPr>
            <p:ph type="body" sz="quarter" idx="46" hasCustomPrompt="1"/>
          </p:nvPr>
        </p:nvSpPr>
        <p:spPr>
          <a:xfrm>
            <a:off x="7010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Picture 2">
            <a:extLst>
              <a:ext uri="{FF2B5EF4-FFF2-40B4-BE49-F238E27FC236}">
                <a16:creationId xmlns:a16="http://schemas.microsoft.com/office/drawing/2014/main" id="{144C0724-9767-678B-A5C4-93F92C82A294}"/>
              </a:ext>
            </a:extLst>
          </p:cNvPr>
          <p:cNvSpPr>
            <a:spLocks noGrp="1" noChangeAspect="1"/>
          </p:cNvSpPr>
          <p:nvPr>
            <p:ph type="pic" sz="quarter" idx="47"/>
          </p:nvPr>
        </p:nvSpPr>
        <p:spPr>
          <a:xfrm>
            <a:off x="3398962"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0" name="Name 2">
            <a:extLst>
              <a:ext uri="{FF2B5EF4-FFF2-40B4-BE49-F238E27FC236}">
                <a16:creationId xmlns:a16="http://schemas.microsoft.com/office/drawing/2014/main" id="{8200242F-3C33-4861-1BBB-5205F5F9B02F}"/>
              </a:ext>
            </a:extLst>
          </p:cNvPr>
          <p:cNvSpPr>
            <a:spLocks noGrp="1"/>
          </p:cNvSpPr>
          <p:nvPr>
            <p:ph type="body" sz="quarter" idx="48" hasCustomPrompt="1"/>
          </p:nvPr>
        </p:nvSpPr>
        <p:spPr>
          <a:xfrm>
            <a:off x="298705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1" name="Title 2">
            <a:extLst>
              <a:ext uri="{FF2B5EF4-FFF2-40B4-BE49-F238E27FC236}">
                <a16:creationId xmlns:a16="http://schemas.microsoft.com/office/drawing/2014/main" id="{78E243D4-1A0C-2B5D-0602-EC28F75F2CDF}"/>
              </a:ext>
            </a:extLst>
          </p:cNvPr>
          <p:cNvSpPr>
            <a:spLocks noGrp="1"/>
          </p:cNvSpPr>
          <p:nvPr>
            <p:ph type="body" sz="quarter" idx="49" hasCustomPrompt="1"/>
          </p:nvPr>
        </p:nvSpPr>
        <p:spPr>
          <a:xfrm>
            <a:off x="298705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Picture 3 ">
            <a:extLst>
              <a:ext uri="{FF2B5EF4-FFF2-40B4-BE49-F238E27FC236}">
                <a16:creationId xmlns:a16="http://schemas.microsoft.com/office/drawing/2014/main" id="{25BE96FF-1149-A871-059D-5FC5C5724DE2}"/>
              </a:ext>
            </a:extLst>
          </p:cNvPr>
          <p:cNvSpPr>
            <a:spLocks noGrp="1" noChangeAspect="1"/>
          </p:cNvSpPr>
          <p:nvPr>
            <p:ph type="pic" sz="quarter" idx="50"/>
          </p:nvPr>
        </p:nvSpPr>
        <p:spPr>
          <a:xfrm>
            <a:off x="568493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3" name="Name 3">
            <a:extLst>
              <a:ext uri="{FF2B5EF4-FFF2-40B4-BE49-F238E27FC236}">
                <a16:creationId xmlns:a16="http://schemas.microsoft.com/office/drawing/2014/main" id="{C79E27DB-CB5A-5B10-1D20-382BE231D8B4}"/>
              </a:ext>
            </a:extLst>
          </p:cNvPr>
          <p:cNvSpPr>
            <a:spLocks noGrp="1"/>
          </p:cNvSpPr>
          <p:nvPr>
            <p:ph type="body" sz="quarter" idx="51" hasCustomPrompt="1"/>
          </p:nvPr>
        </p:nvSpPr>
        <p:spPr>
          <a:xfrm>
            <a:off x="527302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itle 3">
            <a:extLst>
              <a:ext uri="{FF2B5EF4-FFF2-40B4-BE49-F238E27FC236}">
                <a16:creationId xmlns:a16="http://schemas.microsoft.com/office/drawing/2014/main" id="{E3168F24-D5E1-A01A-9FE4-02BBEBCAC256}"/>
              </a:ext>
            </a:extLst>
          </p:cNvPr>
          <p:cNvSpPr>
            <a:spLocks noGrp="1"/>
          </p:cNvSpPr>
          <p:nvPr>
            <p:ph type="body" sz="quarter" idx="52" hasCustomPrompt="1"/>
          </p:nvPr>
        </p:nvSpPr>
        <p:spPr>
          <a:xfrm>
            <a:off x="527302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Picture 4">
            <a:extLst>
              <a:ext uri="{FF2B5EF4-FFF2-40B4-BE49-F238E27FC236}">
                <a16:creationId xmlns:a16="http://schemas.microsoft.com/office/drawing/2014/main" id="{C28F1BA1-9C38-C15A-DAF0-7D7D17BF4911}"/>
              </a:ext>
            </a:extLst>
          </p:cNvPr>
          <p:cNvSpPr>
            <a:spLocks noGrp="1" noChangeAspect="1"/>
          </p:cNvSpPr>
          <p:nvPr>
            <p:ph type="pic" sz="quarter" idx="53"/>
          </p:nvPr>
        </p:nvSpPr>
        <p:spPr>
          <a:xfrm>
            <a:off x="7970912"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6" name="Name 4">
            <a:extLst>
              <a:ext uri="{FF2B5EF4-FFF2-40B4-BE49-F238E27FC236}">
                <a16:creationId xmlns:a16="http://schemas.microsoft.com/office/drawing/2014/main" id="{A736C04C-99C8-5B44-F5FF-04676206CDF7}"/>
              </a:ext>
            </a:extLst>
          </p:cNvPr>
          <p:cNvSpPr>
            <a:spLocks noGrp="1"/>
          </p:cNvSpPr>
          <p:nvPr>
            <p:ph type="body" sz="quarter" idx="54" hasCustomPrompt="1"/>
          </p:nvPr>
        </p:nvSpPr>
        <p:spPr>
          <a:xfrm>
            <a:off x="755900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7" name="Title 4">
            <a:extLst>
              <a:ext uri="{FF2B5EF4-FFF2-40B4-BE49-F238E27FC236}">
                <a16:creationId xmlns:a16="http://schemas.microsoft.com/office/drawing/2014/main" id="{1B6CC2B9-2432-DD61-FFD2-E986BE8E9F35}"/>
              </a:ext>
            </a:extLst>
          </p:cNvPr>
          <p:cNvSpPr>
            <a:spLocks noGrp="1"/>
          </p:cNvSpPr>
          <p:nvPr>
            <p:ph type="body" sz="quarter" idx="55" hasCustomPrompt="1"/>
          </p:nvPr>
        </p:nvSpPr>
        <p:spPr>
          <a:xfrm>
            <a:off x="755900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8" name="Picture 5">
            <a:extLst>
              <a:ext uri="{FF2B5EF4-FFF2-40B4-BE49-F238E27FC236}">
                <a16:creationId xmlns:a16="http://schemas.microsoft.com/office/drawing/2014/main" id="{3A558EAD-D220-0239-69EF-648F93A62478}"/>
              </a:ext>
            </a:extLst>
          </p:cNvPr>
          <p:cNvSpPr>
            <a:spLocks noGrp="1" noChangeAspect="1"/>
          </p:cNvSpPr>
          <p:nvPr>
            <p:ph type="pic" sz="quarter" idx="56"/>
          </p:nvPr>
        </p:nvSpPr>
        <p:spPr>
          <a:xfrm>
            <a:off x="1025688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20" name="Name 5">
            <a:extLst>
              <a:ext uri="{FF2B5EF4-FFF2-40B4-BE49-F238E27FC236}">
                <a16:creationId xmlns:a16="http://schemas.microsoft.com/office/drawing/2014/main" id="{007E775B-15B1-5428-C8C9-4B614DEE17D1}"/>
              </a:ext>
            </a:extLst>
          </p:cNvPr>
          <p:cNvSpPr>
            <a:spLocks noGrp="1"/>
          </p:cNvSpPr>
          <p:nvPr>
            <p:ph type="body" sz="quarter" idx="57" hasCustomPrompt="1"/>
          </p:nvPr>
        </p:nvSpPr>
        <p:spPr>
          <a:xfrm>
            <a:off x="98449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1" name="Title 5">
            <a:extLst>
              <a:ext uri="{FF2B5EF4-FFF2-40B4-BE49-F238E27FC236}">
                <a16:creationId xmlns:a16="http://schemas.microsoft.com/office/drawing/2014/main" id="{5A22EC85-7769-2401-038D-634693151760}"/>
              </a:ext>
            </a:extLst>
          </p:cNvPr>
          <p:cNvSpPr>
            <a:spLocks noGrp="1"/>
          </p:cNvSpPr>
          <p:nvPr>
            <p:ph type="body" sz="quarter" idx="58" hasCustomPrompt="1"/>
          </p:nvPr>
        </p:nvSpPr>
        <p:spPr>
          <a:xfrm>
            <a:off x="98449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416061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3points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9721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3points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4" name="Date Placeholder 3">
            <a:extLst>
              <a:ext uri="{FF2B5EF4-FFF2-40B4-BE49-F238E27FC236}">
                <a16:creationId xmlns:a16="http://schemas.microsoft.com/office/drawing/2014/main" id="{998C7B89-9919-27D5-3CA3-59231744A8D1}"/>
              </a:ext>
            </a:extLst>
          </p:cNvPr>
          <p:cNvSpPr>
            <a:spLocks noGrp="1"/>
          </p:cNvSpPr>
          <p:nvPr>
            <p:ph type="dt" sz="half" idx="19"/>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3E870DE9-DE63-752A-F432-5906F9312978}"/>
              </a:ext>
            </a:extLst>
          </p:cNvPr>
          <p:cNvSpPr>
            <a:spLocks noGrp="1"/>
          </p:cNvSpPr>
          <p:nvPr>
            <p:ph type="ftr" sz="quarter" idx="20"/>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83696C6-F350-8E61-ECA5-EDD80B9EF607}"/>
              </a:ext>
            </a:extLst>
          </p:cNvPr>
          <p:cNvSpPr>
            <a:spLocks noGrp="1"/>
          </p:cNvSpPr>
          <p:nvPr>
            <p:ph type="sldNum" sz="quarter" idx="21"/>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647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lide Number Placeholder 5">
            <a:extLst>
              <a:ext uri="{FF2B5EF4-FFF2-40B4-BE49-F238E27FC236}">
                <a16:creationId xmlns:a16="http://schemas.microsoft.com/office/drawing/2014/main" id="{0196566A-34C0-2909-1BBA-2F1E01266A07}"/>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47D75A6B-90D9-58CE-7BC7-31C53C19C8F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33C7F88C-022C-DC8C-F4BA-18F89F1E4ADA}"/>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23075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v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8745EE5B-9C14-4DF6-7ECF-3B850514DAA4}"/>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Health &amp; Life Sciences </a:t>
            </a:r>
            <a:br>
              <a:rPr lang="en-US" dirty="0"/>
            </a:br>
            <a:r>
              <a:rPr lang="en-US" dirty="0"/>
              <a:t>Title (up to two lines)</a:t>
            </a:r>
          </a:p>
        </p:txBody>
      </p:sp>
      <p:sp>
        <p:nvSpPr>
          <p:cNvPr id="8" name="Subhead">
            <a:extLst>
              <a:ext uri="{FF2B5EF4-FFF2-40B4-BE49-F238E27FC236}">
                <a16:creationId xmlns:a16="http://schemas.microsoft.com/office/drawing/2014/main" id="{963CCACE-E1BA-B49E-CFB8-0B77CDCFE79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F8BD25F6-9734-8037-1C67-1A99384E68CA}"/>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754A77E7-2B50-3BBF-5653-BC60AF4CA831}"/>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6" name="Footer Placeholder 5">
            <a:extLst>
              <a:ext uri="{FF2B5EF4-FFF2-40B4-BE49-F238E27FC236}">
                <a16:creationId xmlns:a16="http://schemas.microsoft.com/office/drawing/2014/main" id="{1B6DA0C6-D822-15F6-04DD-B18D3E44619C}"/>
              </a:ext>
            </a:extLst>
          </p:cNvPr>
          <p:cNvSpPr txBox="1">
            <a:spLocks/>
          </p:cNvSpPr>
          <p:nvPr userDrawn="1"/>
        </p:nvSpPr>
        <p:spPr>
          <a:xfrm>
            <a:off x="792538" y="5850115"/>
            <a:ext cx="6845809" cy="885046"/>
          </a:xfrm>
          <a:prstGeom prst="rect">
            <a:avLst/>
          </a:prstGeom>
        </p:spPr>
        <p:txBody>
          <a:bodyPr lIns="0" tIns="0" rIns="0" bIns="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solidFill>
                  <a:schemeClr val="tx1"/>
                </a:solidFill>
                <a:effectLst/>
                <a:latin typeface="Oracle Sans Tab" panose="020B0503020204020204" pitchFamily="34" charset="0"/>
                <a:cs typeface="Oracle Sans Tab" panose="020B0503020204020204" pitchFamily="34" charset="0"/>
              </a:rPr>
              <a:t>Some regulatory certifications or registrations to products or services referenced on this website are held by Cerner Corporation. Cerner Corporation is a wholly-owned subsidiary of Oracle. Cerner Corporation is an ONC-certified health IT developer and a registered medical device manufacturer in the United States and other jurisdictions worldwide.</a:t>
            </a:r>
          </a:p>
        </p:txBody>
      </p:sp>
      <p:sp>
        <p:nvSpPr>
          <p:cNvPr id="5" name="Slide Number Placeholder 4">
            <a:extLst>
              <a:ext uri="{FF2B5EF4-FFF2-40B4-BE49-F238E27FC236}">
                <a16:creationId xmlns:a16="http://schemas.microsoft.com/office/drawing/2014/main" id="{7240816A-A8A3-D504-F672-2ACA6ABC217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C7B878C-7245-36C9-328A-025A91624A3E}"/>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92E9260-E0B5-9C63-CE19-3A9F3785B887}"/>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3365A273-093D-DAA1-4CF5-EB5C452E59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B9FBA5DC-EBA8-3759-0EF4-5D00C9CB65F1}"/>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1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ght - Title/Subtitle">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120DA5B7-17E8-2CF4-4B51-F677DF6CE73C}"/>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5">
            <a:extLst>
              <a:ext uri="{FF2B5EF4-FFF2-40B4-BE49-F238E27FC236}">
                <a16:creationId xmlns:a16="http://schemas.microsoft.com/office/drawing/2014/main" id="{DBEEF32F-ED74-47E3-D2C3-F1B1AD13F3F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4">
            <a:extLst>
              <a:ext uri="{FF2B5EF4-FFF2-40B4-BE49-F238E27FC236}">
                <a16:creationId xmlns:a16="http://schemas.microsoft.com/office/drawing/2014/main" id="{DFD6C787-D3B4-031A-8D4C-3A19D9BDFA78}"/>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3">
            <a:extLst>
              <a:ext uri="{FF2B5EF4-FFF2-40B4-BE49-F238E27FC236}">
                <a16:creationId xmlns:a16="http://schemas.microsoft.com/office/drawing/2014/main" id="{005CA9E8-9559-78FA-E425-B044F817EEE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31185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rk - Title/Sub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756DCC98-315C-61EE-3BD9-275F39B0D5B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5" name="Slide Number Placeholder 7">
            <a:extLst>
              <a:ext uri="{FF2B5EF4-FFF2-40B4-BE49-F238E27FC236}">
                <a16:creationId xmlns:a16="http://schemas.microsoft.com/office/drawing/2014/main" id="{0511B848-5314-5CFA-E302-CF9747E005C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6">
            <a:extLst>
              <a:ext uri="{FF2B5EF4-FFF2-40B4-BE49-F238E27FC236}">
                <a16:creationId xmlns:a16="http://schemas.microsoft.com/office/drawing/2014/main" id="{68D47112-C304-3F08-B268-4678B795725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4">
            <a:extLst>
              <a:ext uri="{FF2B5EF4-FFF2-40B4-BE49-F238E27FC236}">
                <a16:creationId xmlns:a16="http://schemas.microsoft.com/office/drawing/2014/main" id="{E986AE2C-3C8D-7087-0A03-7B9F6CF293A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514C47"/>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514C47"/>
                </a:solidFill>
                <a:latin typeface="+mn-lt"/>
              </a:defRPr>
            </a:lvl1pPr>
          </a:lstStyle>
          <a:p>
            <a:r>
              <a:rPr lang="en-US"/>
              <a:t>Copyright © 2026,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514C47"/>
                </a:solidFill>
                <a:latin typeface="+mn-lt"/>
              </a:defRPr>
            </a:lvl1pPr>
          </a:lstStyle>
          <a:p>
            <a:r>
              <a:rPr lang="en-US"/>
              <a:t>[Date]</a:t>
            </a:r>
            <a:endParaRPr lang="en-US" dirty="0"/>
          </a:p>
        </p:txBody>
      </p:sp>
    </p:spTree>
    <p:extLst>
      <p:ext uri="{BB962C8B-B14F-4D97-AF65-F5344CB8AC3E}">
        <p14:creationId xmlns:p14="http://schemas.microsoft.com/office/powerpoint/2010/main" val="35775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AEA8A2"/>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51550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B28271ED-B1CF-9F0D-4AA0-883D80DEDBF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9" name="Content">
            <a:extLst>
              <a:ext uri="{FF2B5EF4-FFF2-40B4-BE49-F238E27FC236}">
                <a16:creationId xmlns:a16="http://schemas.microsoft.com/office/drawing/2014/main" id="{B95271D6-CF2C-D8C3-F7FB-D555FC2D9469}"/>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31799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Ref idx="1001">
        <a:schemeClr val="bg2"/>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7" name="Subtitle">
            <a:extLst>
              <a:ext uri="{FF2B5EF4-FFF2-40B4-BE49-F238E27FC236}">
                <a16:creationId xmlns:a16="http://schemas.microsoft.com/office/drawing/2014/main" id="{1C3705B9-F5B6-D7DA-A986-BD252292278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002F888E-0FBB-6617-9462-4201B11F2A44}"/>
              </a:ext>
            </a:extLst>
          </p:cNvPr>
          <p:cNvSpPr>
            <a:spLocks noGrp="1"/>
          </p:cNvSpPr>
          <p:nvPr>
            <p:ph sz="quarter" idx="14"/>
          </p:nvPr>
        </p:nvSpPr>
        <p:spPr>
          <a:xfrm>
            <a:off x="766762" y="1600199"/>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Content">
            <a:extLst>
              <a:ext uri="{FF2B5EF4-FFF2-40B4-BE49-F238E27FC236}">
                <a16:creationId xmlns:a16="http://schemas.microsoft.com/office/drawing/2014/main" id="{4F57E862-706F-9432-1E5B-C66745958B78}"/>
              </a:ext>
            </a:extLst>
          </p:cNvPr>
          <p:cNvSpPr>
            <a:spLocks noGrp="1"/>
          </p:cNvSpPr>
          <p:nvPr>
            <p:ph sz="quarter" idx="19"/>
          </p:nvPr>
        </p:nvSpPr>
        <p:spPr>
          <a:xfrm>
            <a:off x="6370317" y="1600220"/>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E20D12-1316-3177-701A-67F81626368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Subtitle">
            <a:extLst>
              <a:ext uri="{FF2B5EF4-FFF2-40B4-BE49-F238E27FC236}">
                <a16:creationId xmlns:a16="http://schemas.microsoft.com/office/drawing/2014/main" id="{491B9BE2-1C80-DD0F-2348-944405667FA4}"/>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a:extLst>
              <a:ext uri="{FF2B5EF4-FFF2-40B4-BE49-F238E27FC236}">
                <a16:creationId xmlns:a16="http://schemas.microsoft.com/office/drawing/2014/main" id="{1A8D2713-0A2C-B9EC-921A-E43EBB54D7F1}"/>
              </a:ext>
            </a:extLst>
          </p:cNvPr>
          <p:cNvSpPr>
            <a:spLocks noGrp="1"/>
          </p:cNvSpPr>
          <p:nvPr>
            <p:ph sz="quarter" idx="19"/>
          </p:nvPr>
        </p:nvSpPr>
        <p:spPr>
          <a:xfrm>
            <a:off x="6370317" y="1600220"/>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Column Divider">
            <a:extLst>
              <a:ext uri="{FF2B5EF4-FFF2-40B4-BE49-F238E27FC236}">
                <a16:creationId xmlns:a16="http://schemas.microsoft.com/office/drawing/2014/main" id="{EF021091-A040-8AC0-0501-04709D496D73}"/>
              </a:ext>
              <a:ext uri="{C183D7F6-B498-43B3-948B-1728B52AA6E4}">
                <adec:decorative xmlns:adec="http://schemas.microsoft.com/office/drawing/2017/decorative" val="1"/>
              </a:ext>
            </a:extLst>
          </p:cNvPr>
          <p:cNvCxnSpPr>
            <a:cxnSpLocks/>
          </p:cNvCxnSpPr>
          <p:nvPr userDrawn="1"/>
        </p:nvCxnSpPr>
        <p:spPr>
          <a:xfrm>
            <a:off x="6096000"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ght - Title/Subtitle 3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lnSpc>
                <a:spcPct val="100000"/>
              </a:lnSpc>
              <a:defRPr/>
            </a:lvl1pPr>
          </a:lstStyle>
          <a:p>
            <a:r>
              <a:rPr lang="en-US" dirty="0"/>
              <a:t>Title</a:t>
            </a:r>
          </a:p>
        </p:txBody>
      </p:sp>
      <p:sp>
        <p:nvSpPr>
          <p:cNvPr id="11" name="Subtitle">
            <a:extLst>
              <a:ext uri="{FF2B5EF4-FFF2-40B4-BE49-F238E27FC236}">
                <a16:creationId xmlns:a16="http://schemas.microsoft.com/office/drawing/2014/main" id="{AC6B64F9-2DA0-A690-C71E-B99D471B02D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CC34BF80-B5D4-D7B6-8CCA-80AF04A72B45}"/>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a:extLst>
              <a:ext uri="{FF2B5EF4-FFF2-40B4-BE49-F238E27FC236}">
                <a16:creationId xmlns:a16="http://schemas.microsoft.com/office/drawing/2014/main" id="{C0573275-C70D-AE89-EF3D-A7DAC9B01BE7}"/>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a:extLst>
              <a:ext uri="{FF2B5EF4-FFF2-40B4-BE49-F238E27FC236}">
                <a16:creationId xmlns:a16="http://schemas.microsoft.com/office/drawing/2014/main" id="{2CF00143-3379-1D5D-5D8F-463C800F8EA1}"/>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lvl1pPr>
              <a:defRPr>
                <a:solidFill>
                  <a:srgbClr val="514C47"/>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40642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ov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Fusion Suite title</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56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EEBF987F-38F4-709F-2C5C-6A33F92ABAC2}"/>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a:extLst>
              <a:ext uri="{FF2B5EF4-FFF2-40B4-BE49-F238E27FC236}">
                <a16:creationId xmlns:a16="http://schemas.microsoft.com/office/drawing/2014/main" id="{C8007CC0-7806-5000-E1A2-EE5C157D0752}"/>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a:extLst>
              <a:ext uri="{FF2B5EF4-FFF2-40B4-BE49-F238E27FC236}">
                <a16:creationId xmlns:a16="http://schemas.microsoft.com/office/drawing/2014/main" id="{67D5716D-0077-0121-818A-02B0496ECCC9}"/>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370537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7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ght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514C47"/>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514C47"/>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514C47"/>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C9A0F016-4DAC-1E29-77F1-0AE34075820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91302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ght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p:nvPr>
        </p:nvSpPr>
        <p:spPr>
          <a:xfrm>
            <a:off x="8132064" y="0"/>
            <a:ext cx="4059936" cy="6858000"/>
          </a:xfrm>
          <a:solidFill>
            <a:srgbClr val="AEA8A2"/>
          </a:solidFill>
        </p:spPr>
        <p:txBody>
          <a:bodyPr/>
          <a:lstStyle/>
          <a:p>
            <a:r>
              <a:rPr lang="en-US"/>
              <a:t>Click icon to add picture</a:t>
            </a:r>
          </a:p>
        </p:txBody>
      </p:sp>
    </p:spTree>
    <p:extLst>
      <p:ext uri="{BB962C8B-B14F-4D97-AF65-F5344CB8AC3E}">
        <p14:creationId xmlns:p14="http://schemas.microsoft.com/office/powerpoint/2010/main" val="455559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hasCustomPrompt="1"/>
          </p:nvPr>
        </p:nvSpPr>
        <p:spPr>
          <a:xfrm>
            <a:off x="8132064" y="0"/>
            <a:ext cx="4059936" cy="6858000"/>
          </a:xfrm>
          <a:solidFill>
            <a:srgbClr val="AEA8A2"/>
          </a:solidFill>
        </p:spPr>
        <p:txBody>
          <a:bodyPr/>
          <a:lstStyle>
            <a:lvl1pPr algn="ct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722896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Ref idx="1001">
        <a:schemeClr val="bg2"/>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9" name="Slide Number Placeholder 5">
            <a:extLst>
              <a:ext uri="{FF2B5EF4-FFF2-40B4-BE49-F238E27FC236}">
                <a16:creationId xmlns:a16="http://schemas.microsoft.com/office/drawing/2014/main" id="{6D383948-15D7-7125-EC6C-CB63EC77CA18}"/>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0" name="Footer Placeholder 4">
            <a:extLst>
              <a:ext uri="{FF2B5EF4-FFF2-40B4-BE49-F238E27FC236}">
                <a16:creationId xmlns:a16="http://schemas.microsoft.com/office/drawing/2014/main" id="{FD46CC1D-F4C5-32B1-5BBE-B6CFF28BAB96}"/>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9D38F3F9-78BB-AD8B-F9E3-58010BFE256F}"/>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4" name="Accent mark">
            <a:extLst>
              <a:ext uri="{FF2B5EF4-FFF2-40B4-BE49-F238E27FC236}">
                <a16:creationId xmlns:a16="http://schemas.microsoft.com/office/drawing/2014/main" id="{9693ED60-0244-537F-7CCC-D2E56AF0B93F}"/>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Quote with Picture">
    <p:bg>
      <p:bgRef idx="1001">
        <a:schemeClr val="bg2"/>
      </p:bgRef>
    </p:bg>
    <p:spTree>
      <p:nvGrpSpPr>
        <p:cNvPr id="1" name=""/>
        <p:cNvGrpSpPr/>
        <p:nvPr/>
      </p:nvGrpSpPr>
      <p:grpSpPr>
        <a:xfrm>
          <a:off x="0" y="0"/>
          <a:ext cx="0" cy="0"/>
          <a:chOff x="0" y="0"/>
          <a:chExt cx="0" cy="0"/>
        </a:xfrm>
      </p:grpSpPr>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8" name="Slide Number Placeholder 7">
            <a:extLst>
              <a:ext uri="{FF2B5EF4-FFF2-40B4-BE49-F238E27FC236}">
                <a16:creationId xmlns:a16="http://schemas.microsoft.com/office/drawing/2014/main" id="{74012F76-56F8-02E5-D4BF-72EE9E58CDB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DC697D7-91D3-03A4-C4DD-83F24262397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Date Placeholder 4">
            <a:extLst>
              <a:ext uri="{FF2B5EF4-FFF2-40B4-BE49-F238E27FC236}">
                <a16:creationId xmlns:a16="http://schemas.microsoft.com/office/drawing/2014/main" id="{18E33BA5-8373-D6D1-7F87-133CF184972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4" name="Accent mark">
            <a:extLst>
              <a:ext uri="{FF2B5EF4-FFF2-40B4-BE49-F238E27FC236}">
                <a16:creationId xmlns:a16="http://schemas.microsoft.com/office/drawing/2014/main" id="{99B99AF4-E9E4-23D9-4E0C-A8017ECCDA64}"/>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Rail - Light">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705EA2-F116-883A-32A5-62C3C550DC70}"/>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1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Rai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25BA6-E661-F94B-6FD6-217579854D3C}"/>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912021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 Illustration_Light">
    <p:bg>
      <p:bgRef idx="1001">
        <a:schemeClr val="bg2"/>
      </p:bgRef>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2F837A2F-4A14-0DC4-608A-F65C24823266}"/>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pic>
        <p:nvPicPr>
          <p:cNvPr id="2" name="OTag">
            <a:extLst>
              <a:ext uri="{FF2B5EF4-FFF2-40B4-BE49-F238E27FC236}">
                <a16:creationId xmlns:a16="http://schemas.microsoft.com/office/drawing/2014/main" id="{01697E3B-EC33-E29C-6BC1-AB748D6E2D6C}"/>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4" name="Text Placeholder 21">
            <a:extLst>
              <a:ext uri="{FF2B5EF4-FFF2-40B4-BE49-F238E27FC236}">
                <a16:creationId xmlns:a16="http://schemas.microsoft.com/office/drawing/2014/main" id="{91B7B17D-763D-5F99-0CC2-80B2CC63E130}"/>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7" name="Text Placeholder 19">
            <a:extLst>
              <a:ext uri="{FF2B5EF4-FFF2-40B4-BE49-F238E27FC236}">
                <a16:creationId xmlns:a16="http://schemas.microsoft.com/office/drawing/2014/main" id="{F95C4F20-D940-4F84-4840-DD649575E2CD}"/>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5" name="Text Placeholder 21">
            <a:extLst>
              <a:ext uri="{FF2B5EF4-FFF2-40B4-BE49-F238E27FC236}">
                <a16:creationId xmlns:a16="http://schemas.microsoft.com/office/drawing/2014/main" id="{5DE24B9A-F5B4-C415-A25C-25FE02976EEF}"/>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9" name="Text Placeholder 19">
            <a:extLst>
              <a:ext uri="{FF2B5EF4-FFF2-40B4-BE49-F238E27FC236}">
                <a16:creationId xmlns:a16="http://schemas.microsoft.com/office/drawing/2014/main" id="{E725E68E-222F-2174-3EDA-49279B3A0D6A}"/>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6" name="Text Placeholder 21">
            <a:extLst>
              <a:ext uri="{FF2B5EF4-FFF2-40B4-BE49-F238E27FC236}">
                <a16:creationId xmlns:a16="http://schemas.microsoft.com/office/drawing/2014/main" id="{2080E49F-0C27-1D0D-3ADD-B37ABD6F37FA}"/>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85BD9371-1A26-2813-D974-5AAA802C8FF9}"/>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7" name="Date Placeholder 6">
            <a:extLst>
              <a:ext uri="{FF2B5EF4-FFF2-40B4-BE49-F238E27FC236}">
                <a16:creationId xmlns:a16="http://schemas.microsoft.com/office/drawing/2014/main" id="{94AF7987-C710-3871-B657-891515739542}"/>
              </a:ext>
            </a:extLst>
          </p:cNvPr>
          <p:cNvSpPr>
            <a:spLocks noGrp="1"/>
          </p:cNvSpPr>
          <p:nvPr>
            <p:ph type="dt" sz="half" idx="47"/>
          </p:nvPr>
        </p:nvSpPr>
        <p:spPr/>
        <p:txBody>
          <a:bodyPr/>
          <a:lstStyle>
            <a:lvl1pPr>
              <a:defRPr>
                <a:solidFill>
                  <a:srgbClr val="514C47"/>
                </a:solidFill>
              </a:defRPr>
            </a:lvl1pPr>
          </a:lstStyle>
          <a:p>
            <a:r>
              <a:rPr lang="en-US"/>
              <a:t>[Date]</a:t>
            </a:r>
            <a:endParaRPr lang="en-US" dirty="0"/>
          </a:p>
        </p:txBody>
      </p:sp>
      <p:sp>
        <p:nvSpPr>
          <p:cNvPr id="8" name="Footer Placeholder 7">
            <a:extLst>
              <a:ext uri="{FF2B5EF4-FFF2-40B4-BE49-F238E27FC236}">
                <a16:creationId xmlns:a16="http://schemas.microsoft.com/office/drawing/2014/main" id="{A47B4B01-B49C-CB08-78E3-DAB353AFE68D}"/>
              </a:ext>
            </a:extLst>
          </p:cNvPr>
          <p:cNvSpPr>
            <a:spLocks noGrp="1"/>
          </p:cNvSpPr>
          <p:nvPr>
            <p:ph type="ftr" sz="quarter" idx="48"/>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6378DD8F-6EC1-338B-B6F1-7361BA5C390D}"/>
              </a:ext>
            </a:extLst>
          </p:cNvPr>
          <p:cNvSpPr>
            <a:spLocks noGrp="1"/>
          </p:cNvSpPr>
          <p:nvPr>
            <p:ph type="sldNum" sz="quarter" idx="4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5784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v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A274040B-F0B7-0500-24CB-E40A3880817B}"/>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SCM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BB696622-2058-4C4E-FECA-34F1F6C4A20D}"/>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08AD1B2D-5265-AF61-4278-C58493F3B2D3}"/>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2BC9F5FB-2E6C-6C9C-FB33-0771B5305E3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68AE499B-EBAD-FB38-949F-59147DB0EA0A}"/>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AB17156-07C5-6698-A84A-64A1E6FB711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9AF2F7B-85CD-E771-2A37-0C490AADFAA0}"/>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88D7C3F2-D177-BD40-948A-A0EF229EC10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968E1C2E-E87B-195A-71AA-AC8BE8FEC015}"/>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95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 Illustration_Dark">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AAD36B-6012-46AE-9059-48412FF4F4CE}"/>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3" name="Subtitle">
            <a:extLst>
              <a:ext uri="{FF2B5EF4-FFF2-40B4-BE49-F238E27FC236}">
                <a16:creationId xmlns:a16="http://schemas.microsoft.com/office/drawing/2014/main" id="{2F0BE92C-B4B2-428B-05A0-35A0A1E50208}"/>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7" name="Text Placeholder 21">
            <a:extLst>
              <a:ext uri="{FF2B5EF4-FFF2-40B4-BE49-F238E27FC236}">
                <a16:creationId xmlns:a16="http://schemas.microsoft.com/office/drawing/2014/main" id="{D94B5212-F918-DF01-5172-A319C17449A7}"/>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3FE2B7B3-F269-EFB7-7B21-A67456B5D4CB}"/>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9" name="Text Placeholder 21">
            <a:extLst>
              <a:ext uri="{FF2B5EF4-FFF2-40B4-BE49-F238E27FC236}">
                <a16:creationId xmlns:a16="http://schemas.microsoft.com/office/drawing/2014/main" id="{BCEC7A68-80D1-7F0E-65E6-F442ED207687}"/>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19">
            <a:extLst>
              <a:ext uri="{FF2B5EF4-FFF2-40B4-BE49-F238E27FC236}">
                <a16:creationId xmlns:a16="http://schemas.microsoft.com/office/drawing/2014/main" id="{D61461B8-CD09-2000-05E6-9B3BC9D25CD5}"/>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1" name="Text Placeholder 21">
            <a:extLst>
              <a:ext uri="{FF2B5EF4-FFF2-40B4-BE49-F238E27FC236}">
                <a16:creationId xmlns:a16="http://schemas.microsoft.com/office/drawing/2014/main" id="{A3E124E7-38A2-4149-5708-BE9F62CFA604}"/>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2" name="Text Placeholder 19">
            <a:extLst>
              <a:ext uri="{FF2B5EF4-FFF2-40B4-BE49-F238E27FC236}">
                <a16:creationId xmlns:a16="http://schemas.microsoft.com/office/drawing/2014/main" id="{4FBE4EEC-B947-E852-0B29-987839C3A3D6}"/>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bg1"/>
                </a:solidFill>
                <a:latin typeface="Oracle Sans Tab Light" panose="020B0403020204020204" pitchFamily="34" charset="0"/>
                <a:cs typeface="Oracle Sans Tab Light" panose="020B0403020204020204" pitchFamily="34" charset="0"/>
              </a:defRPr>
            </a:lvl1pPr>
          </a:lstStyle>
          <a:p>
            <a:r>
              <a:rPr lang="en-US" dirty="0"/>
              <a:t>Click to add photo or illustration</a:t>
            </a:r>
          </a:p>
          <a:p>
            <a:endParaRPr lang="en-US" dirty="0"/>
          </a:p>
        </p:txBody>
      </p:sp>
      <p:pic>
        <p:nvPicPr>
          <p:cNvPr id="2" name="OTag">
            <a:extLst>
              <a:ext uri="{FF2B5EF4-FFF2-40B4-BE49-F238E27FC236}">
                <a16:creationId xmlns:a16="http://schemas.microsoft.com/office/drawing/2014/main" id="{E2D47D66-0673-9FA9-7073-BF64CD36609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 name="Slide Number Placeholder 7">
            <a:extLst>
              <a:ext uri="{FF2B5EF4-FFF2-40B4-BE49-F238E27FC236}">
                <a16:creationId xmlns:a16="http://schemas.microsoft.com/office/drawing/2014/main" id="{8AC454DE-00F0-4427-48D5-1DC459110090}"/>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28FED12C-599D-4CB3-E602-5CD82B6F039D}"/>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1F25286-7A1D-EBA0-D474-81129CEE733D}"/>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090114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 3 Icons, Subhead and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sp>
        <p:nvSpPr>
          <p:cNvPr id="9" name="Footer Placeholder 8">
            <a:extLst>
              <a:ext uri="{FF2B5EF4-FFF2-40B4-BE49-F238E27FC236}">
                <a16:creationId xmlns:a16="http://schemas.microsoft.com/office/drawing/2014/main" id="{F59CF6BC-7A2F-38D3-C1EA-BEA6C37D79F5}"/>
              </a:ext>
            </a:extLst>
          </p:cNvPr>
          <p:cNvSpPr>
            <a:spLocks noGrp="1"/>
          </p:cNvSpPr>
          <p:nvPr>
            <p:ph type="ftr" sz="quarter" idx="40"/>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2E05EDD9-0672-4EB4-1B16-92CEDEB1EFE7}"/>
              </a:ext>
            </a:extLst>
          </p:cNvPr>
          <p:cNvSpPr>
            <a:spLocks noGrp="1"/>
          </p:cNvSpPr>
          <p:nvPr>
            <p:ph type="sldNum" sz="quarter" idx="41"/>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7B180CC4-74E6-A0D5-4CC7-34ABAEAABDF5}"/>
              </a:ext>
            </a:extLst>
          </p:cNvPr>
          <p:cNvSpPr>
            <a:spLocks noGrp="1"/>
          </p:cNvSpPr>
          <p:nvPr>
            <p:ph type="dt" sz="half" idx="39"/>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66360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 3 Icons, Subhead and text">
    <p:bg>
      <p:bgRef idx="1001">
        <a:schemeClr val="bg2"/>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in.</a:t>
            </a:r>
            <a:endParaRPr lang="en-US" dirty="0"/>
          </a:p>
        </p:txBody>
      </p:sp>
      <p:sp>
        <p:nvSpPr>
          <p:cNvPr id="11" name="Slide Number Placeholder 10">
            <a:extLst>
              <a:ext uri="{FF2B5EF4-FFF2-40B4-BE49-F238E27FC236}">
                <a16:creationId xmlns:a16="http://schemas.microsoft.com/office/drawing/2014/main" id="{B35F74D1-A7D7-71F7-1C83-85B91CC54A17}"/>
              </a:ext>
            </a:extLst>
          </p:cNvPr>
          <p:cNvSpPr>
            <a:spLocks noGrp="1"/>
          </p:cNvSpPr>
          <p:nvPr>
            <p:ph type="sldNum" sz="quarter" idx="44"/>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9">
            <a:extLst>
              <a:ext uri="{FF2B5EF4-FFF2-40B4-BE49-F238E27FC236}">
                <a16:creationId xmlns:a16="http://schemas.microsoft.com/office/drawing/2014/main" id="{AB744A76-3388-A794-015D-56031177D79D}"/>
              </a:ext>
            </a:extLst>
          </p:cNvPr>
          <p:cNvSpPr>
            <a:spLocks noGrp="1"/>
          </p:cNvSpPr>
          <p:nvPr>
            <p:ph type="ftr" sz="quarter" idx="43"/>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8">
            <a:extLst>
              <a:ext uri="{FF2B5EF4-FFF2-40B4-BE49-F238E27FC236}">
                <a16:creationId xmlns:a16="http://schemas.microsoft.com/office/drawing/2014/main" id="{064EFACD-32BB-A724-F5A6-DF8C6A5C3279}"/>
              </a:ext>
            </a:extLst>
          </p:cNvPr>
          <p:cNvSpPr>
            <a:spLocks noGrp="1"/>
          </p:cNvSpPr>
          <p:nvPr>
            <p:ph type="dt" sz="half" idx="42"/>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 4 Icons, Subhead and text">
    <p:bg>
      <p:bgRef idx="1001">
        <a:schemeClr val="bg2"/>
      </p:bgRef>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8F3D588-E944-9CCD-F934-4D109B5905DB}"/>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Icon 1">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Column 1 Header">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Column 1 body">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5" name="Divider 1">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7" name="Icon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8" name="Column 2 header">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9" name="Column 2 body">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0" name="Icon 3">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1" name="Column 3 header">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2" name="Column 3 body">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6" name="Divider 3">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3" name="Icon 4">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4" name="Column 4 header">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5" name="Column 4 body">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10" name="Slide Number Placeholder 9">
            <a:extLst>
              <a:ext uri="{FF2B5EF4-FFF2-40B4-BE49-F238E27FC236}">
                <a16:creationId xmlns:a16="http://schemas.microsoft.com/office/drawing/2014/main" id="{3A79F2A5-B307-E6C2-A0A7-C9D34E2F7467}"/>
              </a:ext>
            </a:extLst>
          </p:cNvPr>
          <p:cNvSpPr>
            <a:spLocks noGrp="1"/>
          </p:cNvSpPr>
          <p:nvPr>
            <p:ph type="sldNum" sz="quarter" idx="53"/>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670E38B5-BB46-6801-B170-496504D1B9E3}"/>
              </a:ext>
            </a:extLst>
          </p:cNvPr>
          <p:cNvSpPr>
            <a:spLocks noGrp="1"/>
          </p:cNvSpPr>
          <p:nvPr>
            <p:ph type="dt" sz="half" idx="51"/>
          </p:nvPr>
        </p:nvSpPr>
        <p:spPr/>
        <p:txBody>
          <a:bodyPr/>
          <a:lstStyle>
            <a:lvl1pPr>
              <a:defRPr>
                <a:solidFill>
                  <a:srgbClr val="514C47"/>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810DC55-90E5-32A0-7237-3A10A7B16970}"/>
              </a:ext>
            </a:extLst>
          </p:cNvPr>
          <p:cNvSpPr>
            <a:spLocks noGrp="1"/>
          </p:cNvSpPr>
          <p:nvPr>
            <p:ph type="ftr" sz="quarter" idx="52"/>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60833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4 Icons, Subhead and text">
    <p:bg>
      <p:bgRef idx="1001">
        <a:schemeClr val="bg2"/>
      </p:bgRef>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D02FABB3-C5FA-6642-90DB-5692722BDC16}"/>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Icon 1">
            <a:extLst>
              <a:ext uri="{FF2B5EF4-FFF2-40B4-BE49-F238E27FC236}">
                <a16:creationId xmlns:a16="http://schemas.microsoft.com/office/drawing/2014/main" id="{D7B5CD21-4DD7-F936-8109-65AA2FAAABD3}"/>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Column 1 Header">
            <a:extLst>
              <a:ext uri="{FF2B5EF4-FFF2-40B4-BE49-F238E27FC236}">
                <a16:creationId xmlns:a16="http://schemas.microsoft.com/office/drawing/2014/main" id="{10EEDB7A-9A85-DC86-94E9-0E2F22B43885}"/>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Column 1 body">
            <a:extLst>
              <a:ext uri="{FF2B5EF4-FFF2-40B4-BE49-F238E27FC236}">
                <a16:creationId xmlns:a16="http://schemas.microsoft.com/office/drawing/2014/main" id="{02016CD8-41CD-C86E-0617-6004BF4F7960}"/>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2" name="Divider 1">
            <a:extLst>
              <a:ext uri="{FF2B5EF4-FFF2-40B4-BE49-F238E27FC236}">
                <a16:creationId xmlns:a16="http://schemas.microsoft.com/office/drawing/2014/main" id="{EC2B660E-7263-4036-6661-495FCCE47117}"/>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Icon 2">
            <a:extLst>
              <a:ext uri="{FF2B5EF4-FFF2-40B4-BE49-F238E27FC236}">
                <a16:creationId xmlns:a16="http://schemas.microsoft.com/office/drawing/2014/main" id="{7A362649-C49E-B2E0-1EBB-6B4205DADC7B}"/>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6" name="Column 2 header">
            <a:extLst>
              <a:ext uri="{FF2B5EF4-FFF2-40B4-BE49-F238E27FC236}">
                <a16:creationId xmlns:a16="http://schemas.microsoft.com/office/drawing/2014/main" id="{11DD71F6-9080-E444-6D28-1CA7EAA2CCF5}"/>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7" name="Column 2 body">
            <a:extLst>
              <a:ext uri="{FF2B5EF4-FFF2-40B4-BE49-F238E27FC236}">
                <a16:creationId xmlns:a16="http://schemas.microsoft.com/office/drawing/2014/main" id="{8C5083C1-91B0-590A-D3D4-4F47F054BC4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69AD4ECD-9629-E5C4-D3F3-9498E300DA0C}"/>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9" name="Icon 3">
            <a:extLst>
              <a:ext uri="{FF2B5EF4-FFF2-40B4-BE49-F238E27FC236}">
                <a16:creationId xmlns:a16="http://schemas.microsoft.com/office/drawing/2014/main" id="{7EE9209C-55AF-784B-DB4D-42B6F5641729}"/>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0" name="Column 3 header">
            <a:extLst>
              <a:ext uri="{FF2B5EF4-FFF2-40B4-BE49-F238E27FC236}">
                <a16:creationId xmlns:a16="http://schemas.microsoft.com/office/drawing/2014/main" id="{CC2AE930-51E3-48D8-9C76-AD88C016BFFF}"/>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1" name="Column 3 body">
            <a:extLst>
              <a:ext uri="{FF2B5EF4-FFF2-40B4-BE49-F238E27FC236}">
                <a16:creationId xmlns:a16="http://schemas.microsoft.com/office/drawing/2014/main" id="{625601CC-C6AD-511C-CE3E-73A412076FBC}"/>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32" name="Divider 3">
            <a:extLst>
              <a:ext uri="{FF2B5EF4-FFF2-40B4-BE49-F238E27FC236}">
                <a16:creationId xmlns:a16="http://schemas.microsoft.com/office/drawing/2014/main" id="{B4995F09-2120-F77A-C9EE-2D85540F410B}"/>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3" name="Icon 4">
            <a:extLst>
              <a:ext uri="{FF2B5EF4-FFF2-40B4-BE49-F238E27FC236}">
                <a16:creationId xmlns:a16="http://schemas.microsoft.com/office/drawing/2014/main" id="{1D5109BD-DD12-1F75-C31F-D6C059B1A8E2}"/>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4" name="Column 4 header">
            <a:extLst>
              <a:ext uri="{FF2B5EF4-FFF2-40B4-BE49-F238E27FC236}">
                <a16:creationId xmlns:a16="http://schemas.microsoft.com/office/drawing/2014/main" id="{E473564E-FA78-F033-3F28-5FD25256A1FE}"/>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5" name="Column 4 body">
            <a:extLst>
              <a:ext uri="{FF2B5EF4-FFF2-40B4-BE49-F238E27FC236}">
                <a16:creationId xmlns:a16="http://schemas.microsoft.com/office/drawing/2014/main" id="{BDE27B49-6B98-F470-0364-79D3D53A8652}"/>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2" name="Date Placeholder 1">
            <a:extLst>
              <a:ext uri="{FF2B5EF4-FFF2-40B4-BE49-F238E27FC236}">
                <a16:creationId xmlns:a16="http://schemas.microsoft.com/office/drawing/2014/main" id="{F47FE990-B651-C3E7-8034-84F4271BB4CF}"/>
              </a:ext>
            </a:extLst>
          </p:cNvPr>
          <p:cNvSpPr>
            <a:spLocks noGrp="1"/>
          </p:cNvSpPr>
          <p:nvPr>
            <p:ph type="dt" sz="half" idx="51"/>
          </p:nvPr>
        </p:nvSpPr>
        <p:spPr/>
        <p:txBody>
          <a:bodyPr/>
          <a:lstStyle>
            <a:lvl1pPr>
              <a:defRPr>
                <a:solidFill>
                  <a:srgbClr val="AEA8A2"/>
                </a:solidFill>
              </a:defRPr>
            </a:lvl1pPr>
          </a:lstStyle>
          <a:p>
            <a:r>
              <a:rPr lang="en-US"/>
              <a:t>[Date]</a:t>
            </a:r>
            <a:endParaRPr lang="en-US" dirty="0"/>
          </a:p>
        </p:txBody>
      </p:sp>
      <p:sp>
        <p:nvSpPr>
          <p:cNvPr id="4" name="Footer Placeholder 3">
            <a:extLst>
              <a:ext uri="{FF2B5EF4-FFF2-40B4-BE49-F238E27FC236}">
                <a16:creationId xmlns:a16="http://schemas.microsoft.com/office/drawing/2014/main" id="{CC0667AA-D964-7DEA-B216-0851D801CFAB}"/>
              </a:ext>
            </a:extLst>
          </p:cNvPr>
          <p:cNvSpPr>
            <a:spLocks noGrp="1"/>
          </p:cNvSpPr>
          <p:nvPr>
            <p:ph type="ftr" sz="quarter" idx="52"/>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EDF8007B-6F90-BFD8-9495-D7278DE9E432}"/>
              </a:ext>
            </a:extLst>
          </p:cNvPr>
          <p:cNvSpPr>
            <a:spLocks noGrp="1"/>
          </p:cNvSpPr>
          <p:nvPr>
            <p:ph type="sldNum" sz="quarter" idx="53"/>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3851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Blank">
    <p:bg>
      <p:bgRef idx="1001">
        <a:schemeClr val="bg2"/>
      </p:bgRef>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B9BE1098-CB0B-6118-9F18-F82F79BCD07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8EF60680-0B89-E284-0AFC-7DCC64BF7750}"/>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033EE420-175F-A11D-96CB-D1ABB088F9CF}"/>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Blank">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86FB920-929F-CD50-52DB-2267C19E529C}"/>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8B934CA2-9189-BBDA-2D47-6B62E59B566E}"/>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1EB26826-CB7B-F2D0-E18C-8AA5414C58D7}"/>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04335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Split content with line">
    <p:bg>
      <p:bgRef idx="1001">
        <a:schemeClr val="bg2"/>
      </p:bgRef>
    </p:bg>
    <p:spTree>
      <p:nvGrpSpPr>
        <p:cNvPr id="1" name=""/>
        <p:cNvGrpSpPr/>
        <p:nvPr/>
      </p:nvGrpSpPr>
      <p:grpSpPr>
        <a:xfrm>
          <a:off x="0" y="0"/>
          <a:ext cx="0" cy="0"/>
          <a:chOff x="0" y="0"/>
          <a:chExt cx="0" cy="0"/>
        </a:xfrm>
      </p:grpSpPr>
      <p:sp>
        <p:nvSpPr>
          <p:cNvPr id="3" name="Title 12">
            <a:extLst>
              <a:ext uri="{FF2B5EF4-FFF2-40B4-BE49-F238E27FC236}">
                <a16:creationId xmlns:a16="http://schemas.microsoft.com/office/drawing/2014/main" id="{6B0DF820-DA27-4A53-F431-314E40C10345}"/>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5" name="Subtitle">
            <a:extLst>
              <a:ext uri="{FF2B5EF4-FFF2-40B4-BE49-F238E27FC236}">
                <a16:creationId xmlns:a16="http://schemas.microsoft.com/office/drawing/2014/main" id="{72D292EF-93B3-0F2E-7BED-9B5FDD1F1B94}"/>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7">
            <a:extLst>
              <a:ext uri="{FF2B5EF4-FFF2-40B4-BE49-F238E27FC236}">
                <a16:creationId xmlns:a16="http://schemas.microsoft.com/office/drawing/2014/main" id="{E1B5D46F-65FA-89E8-E05A-6E937CA1C2EC}"/>
              </a:ext>
            </a:extLst>
          </p:cNvPr>
          <p:cNvSpPr>
            <a:spLocks noGrp="1" noRot="1" noMove="1" noResize="1" noEditPoints="1" noAdjustHandles="1" noChangeArrowheads="1" noChangeShapeType="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4D9122D4-F69F-A7AA-EEA8-7C5565E7647C}"/>
              </a:ext>
            </a:extLst>
          </p:cNvPr>
          <p:cNvSpPr>
            <a:spLocks noGrp="1" noRot="1" noMove="1" noResize="1" noEditPoints="1" noAdjustHandles="1" noChangeArrowheads="1" noChangeShapeType="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CA222E66-0FD4-1E10-21D6-748A24D406C5}"/>
              </a:ext>
            </a:extLst>
          </p:cNvPr>
          <p:cNvSpPr>
            <a:spLocks noGrp="1" noRot="1" noMove="1" noResize="1" noEditPoints="1" noAdjustHandles="1" noChangeArrowheads="1" noChangeShapeType="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cxnSp>
        <p:nvCxnSpPr>
          <p:cNvPr id="9" name="Straight Connector 8">
            <a:extLst>
              <a:ext uri="{FF2B5EF4-FFF2-40B4-BE49-F238E27FC236}">
                <a16:creationId xmlns:a16="http://schemas.microsoft.com/office/drawing/2014/main" id="{26998537-4CB8-01D7-DAF2-9D810652EE0D}"/>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2700">
            <a:solidFill>
              <a:srgbClr val="8B8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965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Split content with line">
    <p:bg>
      <p:bgRef idx="1001">
        <a:schemeClr val="bg2"/>
      </p:bgRef>
    </p:bg>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C2D0AE67-1167-2B52-146F-5E0AA0D86441}"/>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8" name="Subtitle">
            <a:extLst>
              <a:ext uri="{FF2B5EF4-FFF2-40B4-BE49-F238E27FC236}">
                <a16:creationId xmlns:a16="http://schemas.microsoft.com/office/drawing/2014/main" id="{C8ADFC4F-C961-366D-5252-9B4CC4102CB3}"/>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cxnSp>
        <p:nvCxnSpPr>
          <p:cNvPr id="4" name="Straight Connector 3">
            <a:extLst>
              <a:ext uri="{FF2B5EF4-FFF2-40B4-BE49-F238E27FC236}">
                <a16:creationId xmlns:a16="http://schemas.microsoft.com/office/drawing/2014/main" id="{8B0F18C2-26A3-3D50-75B9-DA01B720938C}"/>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9050">
            <a:solidFill>
              <a:srgbClr val="8B8580"/>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FDA8E918-B2CE-9B3B-6306-4B5A17E9A43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3C072B30-0FE5-8289-77F0-1D24085A4EF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B54B9E9C-E71A-D85E-B49A-0603C0A1552B}"/>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498924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Collage + Content Dark">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928615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Title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DFFF5E92-4648-2480-5EFA-4514C715D5B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ERP title (up to two lines) </a:t>
            </a:r>
            <a:br>
              <a:rPr lang="en-US" dirty="0"/>
            </a:br>
            <a:r>
              <a:rPr lang="en-US" dirty="0"/>
              <a:t>Oracle Sans Tab Bold</a:t>
            </a:r>
          </a:p>
        </p:txBody>
      </p:sp>
      <p:sp>
        <p:nvSpPr>
          <p:cNvPr id="7" name="Subhead">
            <a:extLst>
              <a:ext uri="{FF2B5EF4-FFF2-40B4-BE49-F238E27FC236}">
                <a16:creationId xmlns:a16="http://schemas.microsoft.com/office/drawing/2014/main" id="{7184176C-647E-4FA4-7662-D8112ED77D3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A2EE897B-F943-19EE-12DF-51761821645F}"/>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CA1E31BC-14D4-B856-F073-5EA6A1E77BAC}"/>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543BB43F-1E4E-AE49-23A6-A224E6C2D0D7}"/>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4A6EC8-17D1-91B9-9CCB-FE079DA5ABF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EF621B1-0D26-F83E-E0D2-4B478D80142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636CD02-1B61-6C12-5A81-3A48181A902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4DD9731D-D638-ACED-0DBB-64723445203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Collage + Content Light">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84142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_Full Slide">
    <p:bg>
      <p:bgRef idx="1001">
        <a:schemeClr val="bg2"/>
      </p:bgRef>
    </p:bg>
    <p:spTree>
      <p:nvGrpSpPr>
        <p:cNvPr id="1" name=""/>
        <p:cNvGrpSpPr/>
        <p:nvPr/>
      </p:nvGrpSpPr>
      <p:grpSpPr>
        <a:xfrm>
          <a:off x="0" y="0"/>
          <a:ext cx="0" cy="0"/>
          <a:chOff x="0" y="0"/>
          <a:chExt cx="0" cy="0"/>
        </a:xfrm>
      </p:grpSpPr>
      <p:sp>
        <p:nvSpPr>
          <p:cNvPr id="5" name="Slide Number Placeholder 7" hidden="1">
            <a:extLst>
              <a:ext uri="{FF2B5EF4-FFF2-40B4-BE49-F238E27FC236}">
                <a16:creationId xmlns:a16="http://schemas.microsoft.com/office/drawing/2014/main" id="{B0BD77A1-77CB-B876-21BC-3E357707FB00}"/>
              </a:ext>
            </a:extLst>
          </p:cNvPr>
          <p:cNvSpPr>
            <a:spLocks noGrp="1"/>
          </p:cNvSpPr>
          <p:nvPr>
            <p:ph type="sldNum" sz="quarter" idx="17"/>
          </p:nvPr>
        </p:nvSpPr>
        <p:spPr>
          <a:xfrm>
            <a:off x="762000" y="6428637"/>
            <a:ext cx="365760" cy="365760"/>
          </a:xfrm>
          <a:prstGeom prst="rect">
            <a:avLst/>
          </a:prstGeom>
        </p:spPr>
        <p:txBody>
          <a:bodyPr/>
          <a:lstStyle/>
          <a:p>
            <a:fld id="{345D60D9-5372-5F40-9443-0F9AE5BDC3C8}" type="slidenum">
              <a:rPr lang="en-US" smtClean="0"/>
              <a:pPr/>
              <a:t>‹#›</a:t>
            </a:fld>
            <a:endParaRPr lang="en-US" dirty="0"/>
          </a:p>
        </p:txBody>
      </p:sp>
      <p:sp>
        <p:nvSpPr>
          <p:cNvPr id="7" name="Footer Placeholder 6" hidden="1">
            <a:extLst>
              <a:ext uri="{FF2B5EF4-FFF2-40B4-BE49-F238E27FC236}">
                <a16:creationId xmlns:a16="http://schemas.microsoft.com/office/drawing/2014/main" id="{361D4689-E747-22B9-8A23-5E8372B62E14}"/>
              </a:ext>
            </a:extLst>
          </p:cNvPr>
          <p:cNvSpPr>
            <a:spLocks noGrp="1"/>
          </p:cNvSpPr>
          <p:nvPr>
            <p:ph type="ftr" sz="quarter" idx="16"/>
          </p:nvPr>
        </p:nvSpPr>
        <p:spPr>
          <a:xfrm>
            <a:off x="1127760" y="6428955"/>
            <a:ext cx="5233748" cy="365125"/>
          </a:xfrm>
          <a:prstGeom prst="rect">
            <a:avLst/>
          </a:prstGeom>
        </p:spPr>
        <p:txBody>
          <a:bodyPr/>
          <a:lstStyle/>
          <a:p>
            <a:r>
              <a:rPr lang="en-US"/>
              <a:t>Copyright © 2026, Oracle and/or its affiliates |  Confidential: Internal/Restricted/Highly Restricted</a:t>
            </a:r>
            <a:endParaRPr lang="en-US" dirty="0"/>
          </a:p>
        </p:txBody>
      </p:sp>
      <p:sp>
        <p:nvSpPr>
          <p:cNvPr id="2" name="Picture Placeholder 1">
            <a:extLst>
              <a:ext uri="{FF2B5EF4-FFF2-40B4-BE49-F238E27FC236}">
                <a16:creationId xmlns:a16="http://schemas.microsoft.com/office/drawing/2014/main" id="{5170667F-B06C-96EB-B8A5-00675DC62804}"/>
              </a:ext>
            </a:extLst>
          </p:cNvPr>
          <p:cNvSpPr>
            <a:spLocks noGrp="1"/>
          </p:cNvSpPr>
          <p:nvPr>
            <p:ph type="pic" sz="quarter" idx="13" hasCustomPrompt="1"/>
          </p:nvPr>
        </p:nvSpPr>
        <p:spPr>
          <a:xfrm>
            <a:off x="0" y="0"/>
            <a:ext cx="12192000" cy="6858000"/>
          </a:xfrm>
        </p:spPr>
        <p:txBody>
          <a:bodyPr anchor="ctr"/>
          <a:lstStyle>
            <a:lvl1pPr algn="ctr">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endParaRPr lang="en-US" dirty="0"/>
          </a:p>
          <a:p>
            <a:endParaRPr lang="en-US" dirty="0"/>
          </a:p>
        </p:txBody>
      </p:sp>
    </p:spTree>
    <p:extLst>
      <p:ext uri="{BB962C8B-B14F-4D97-AF65-F5344CB8AC3E}">
        <p14:creationId xmlns:p14="http://schemas.microsoft.com/office/powerpoint/2010/main" val="256139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36DA1B-D096-01B8-6B79-C6DBB456A7CA}"/>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6" name="Picture Placeholder 12">
            <a:extLst>
              <a:ext uri="{FF2B5EF4-FFF2-40B4-BE49-F238E27FC236}">
                <a16:creationId xmlns:a16="http://schemas.microsoft.com/office/drawing/2014/main" id="{5C4A9BEF-054B-38A2-DDC6-DD7D3B185912}"/>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p:txBody>
      </p:sp>
      <p:sp>
        <p:nvSpPr>
          <p:cNvPr id="4" name="Text Placeholder 5">
            <a:extLst>
              <a:ext uri="{FF2B5EF4-FFF2-40B4-BE49-F238E27FC236}">
                <a16:creationId xmlns:a16="http://schemas.microsoft.com/office/drawing/2014/main" id="{5359DD48-7CB8-3699-CA89-9D72DAA6B0BF}"/>
              </a:ext>
            </a:extLst>
          </p:cNvPr>
          <p:cNvSpPr>
            <a:spLocks noGrp="1"/>
          </p:cNvSpPr>
          <p:nvPr>
            <p:ph type="body" sz="quarter" idx="29"/>
          </p:nvPr>
        </p:nvSpPr>
        <p:spPr>
          <a:xfrm>
            <a:off x="792538" y="4434829"/>
            <a:ext cx="4950147" cy="129143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9" name="Picture Placeholder 12">
            <a:extLst>
              <a:ext uri="{FF2B5EF4-FFF2-40B4-BE49-F238E27FC236}">
                <a16:creationId xmlns:a16="http://schemas.microsoft.com/office/drawing/2014/main" id="{32FA574C-02E7-4456-3CFF-3AD988229D69}"/>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a:p>
            <a:pPr lvl="0" algn="ctr"/>
            <a:endParaRPr lang="en-US" dirty="0"/>
          </a:p>
        </p:txBody>
      </p:sp>
      <p:sp>
        <p:nvSpPr>
          <p:cNvPr id="5" name="Text Placeholder 7">
            <a:extLst>
              <a:ext uri="{FF2B5EF4-FFF2-40B4-BE49-F238E27FC236}">
                <a16:creationId xmlns:a16="http://schemas.microsoft.com/office/drawing/2014/main" id="{346E39F9-D43F-04FC-3023-F53553A4056D}"/>
              </a:ext>
            </a:extLst>
          </p:cNvPr>
          <p:cNvSpPr>
            <a:spLocks noGrp="1"/>
          </p:cNvSpPr>
          <p:nvPr>
            <p:ph type="body" sz="quarter" idx="30"/>
          </p:nvPr>
        </p:nvSpPr>
        <p:spPr>
          <a:xfrm>
            <a:off x="6448844" y="4419602"/>
            <a:ext cx="4924747" cy="1280319"/>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8" name="Slide Number Placeholder 7">
            <a:extLst>
              <a:ext uri="{FF2B5EF4-FFF2-40B4-BE49-F238E27FC236}">
                <a16:creationId xmlns:a16="http://schemas.microsoft.com/office/drawing/2014/main" id="{3C49485D-F762-1381-7479-D37FDB46F38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844C26A1-8F6A-0142-2190-64BD165AA6D8}"/>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2699964F-7EAE-A02B-DAAA-5083B3377FE4}"/>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8703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4E609-9037-8285-A36E-039E71F8B03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Picture Placeholder 12">
            <a:extLst>
              <a:ext uri="{FF2B5EF4-FFF2-40B4-BE49-F238E27FC236}">
                <a16:creationId xmlns:a16="http://schemas.microsoft.com/office/drawing/2014/main" id="{90ACCFB3-5B0B-D6E2-D2BA-F70E9C22E3F7}"/>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8" name="Text Placeholder 5">
            <a:extLst>
              <a:ext uri="{FF2B5EF4-FFF2-40B4-BE49-F238E27FC236}">
                <a16:creationId xmlns:a16="http://schemas.microsoft.com/office/drawing/2014/main" id="{AE8171D6-A364-A377-FFE9-3F53F16263EA}"/>
              </a:ext>
            </a:extLst>
          </p:cNvPr>
          <p:cNvSpPr>
            <a:spLocks noGrp="1"/>
          </p:cNvSpPr>
          <p:nvPr>
            <p:ph type="body" sz="quarter" idx="29"/>
          </p:nvPr>
        </p:nvSpPr>
        <p:spPr>
          <a:xfrm>
            <a:off x="792538" y="4434829"/>
            <a:ext cx="4950147" cy="129143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13" name="Picture Placeholder 12">
            <a:extLst>
              <a:ext uri="{FF2B5EF4-FFF2-40B4-BE49-F238E27FC236}">
                <a16:creationId xmlns:a16="http://schemas.microsoft.com/office/drawing/2014/main" id="{AE9BE660-418D-B00B-4919-F18A26E7CECF}"/>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11" name="Text Placeholder 7">
            <a:extLst>
              <a:ext uri="{FF2B5EF4-FFF2-40B4-BE49-F238E27FC236}">
                <a16:creationId xmlns:a16="http://schemas.microsoft.com/office/drawing/2014/main" id="{79E2D9AD-B603-1F6B-F5F3-92A71334B474}"/>
              </a:ext>
            </a:extLst>
          </p:cNvPr>
          <p:cNvSpPr>
            <a:spLocks noGrp="1"/>
          </p:cNvSpPr>
          <p:nvPr>
            <p:ph type="body" sz="quarter" idx="30"/>
          </p:nvPr>
        </p:nvSpPr>
        <p:spPr>
          <a:xfrm>
            <a:off x="6448844" y="4419602"/>
            <a:ext cx="4924747" cy="1280319"/>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7567E54F-7B19-8851-B67D-202FB9AC1D6A}"/>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1778B27-DEA8-9A30-4AED-960974FB3EBC}"/>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333856E5-8C5E-2CF5-6E7E-97C9C55734DC}"/>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6548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Bold Statement with Photo half">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10" name="Date Placeholder 9">
            <a:extLst>
              <a:ext uri="{FF2B5EF4-FFF2-40B4-BE49-F238E27FC236}">
                <a16:creationId xmlns:a16="http://schemas.microsoft.com/office/drawing/2014/main" id="{CFB698A3-54A9-FB17-B2D4-7F20F0A79C40}"/>
              </a:ext>
            </a:extLst>
          </p:cNvPr>
          <p:cNvSpPr>
            <a:spLocks noGrp="1"/>
          </p:cNvSpPr>
          <p:nvPr>
            <p:ph type="dt" sz="half" idx="12"/>
          </p:nvPr>
        </p:nvSpPr>
        <p:spPr/>
        <p:txBody>
          <a:bodyPr/>
          <a:lstStyle>
            <a:lvl1pPr>
              <a:defRPr>
                <a:solidFill>
                  <a:srgbClr val="AEA8A2"/>
                </a:solidFill>
              </a:defRPr>
            </a:lvl1pPr>
          </a:lstStyle>
          <a:p>
            <a:r>
              <a:rPr lang="en-US"/>
              <a:t>[Date]</a:t>
            </a:r>
            <a:endParaRPr lang="en-US" dirty="0"/>
          </a:p>
        </p:txBody>
      </p:sp>
      <p:sp>
        <p:nvSpPr>
          <p:cNvPr id="11" name="Footer Placeholder 10">
            <a:extLst>
              <a:ext uri="{FF2B5EF4-FFF2-40B4-BE49-F238E27FC236}">
                <a16:creationId xmlns:a16="http://schemas.microsoft.com/office/drawing/2014/main" id="{E8BE4CB4-E754-6D7A-B9E5-FD0C6A6204BF}"/>
              </a:ext>
            </a:extLst>
          </p:cNvPr>
          <p:cNvSpPr>
            <a:spLocks noGrp="1"/>
          </p:cNvSpPr>
          <p:nvPr>
            <p:ph type="ftr" sz="quarter" idx="13"/>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17986784-5975-D9F1-203A-0BD838E5E21F}"/>
              </a:ext>
            </a:extLst>
          </p:cNvPr>
          <p:cNvSpPr>
            <a:spLocks noGrp="1"/>
          </p:cNvSpPr>
          <p:nvPr>
            <p:ph type="sldNum" sz="quarter" idx="14"/>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4919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ght - Bold Statement with Photo half">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9560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rk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t>Click to edit Master title style</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6" name="Slide Number Placeholder 5">
            <a:extLst>
              <a:ext uri="{FF2B5EF4-FFF2-40B4-BE49-F238E27FC236}">
                <a16:creationId xmlns:a16="http://schemas.microsoft.com/office/drawing/2014/main" id="{957B489F-6C53-0670-3CA3-C344A6796DB7}"/>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4" name="Footer Placeholder 4">
            <a:extLst>
              <a:ext uri="{FF2B5EF4-FFF2-40B4-BE49-F238E27FC236}">
                <a16:creationId xmlns:a16="http://schemas.microsoft.com/office/drawing/2014/main" id="{73C65335-0F11-C316-1B11-B923DAF34CA7}"/>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Date Placeholder 3">
            <a:extLst>
              <a:ext uri="{FF2B5EF4-FFF2-40B4-BE49-F238E27FC236}">
                <a16:creationId xmlns:a16="http://schemas.microsoft.com/office/drawing/2014/main" id="{249F2E88-1C3B-E905-DE13-29B4AD6670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5" name="Picture 4">
            <a:extLst>
              <a:ext uri="{FF2B5EF4-FFF2-40B4-BE49-F238E27FC236}">
                <a16:creationId xmlns:a16="http://schemas.microsoft.com/office/drawing/2014/main" id="{10527129-53F9-ED4F-2DBB-9365E8BF2A8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7" name="Picture Placeholder 21">
            <a:extLst>
              <a:ext uri="{FF2B5EF4-FFF2-40B4-BE49-F238E27FC236}">
                <a16:creationId xmlns:a16="http://schemas.microsoft.com/office/drawing/2014/main" id="{4A787595-7363-9A8E-E513-2117DE88759B}"/>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Tree>
    <p:extLst>
      <p:ext uri="{BB962C8B-B14F-4D97-AF65-F5344CB8AC3E}">
        <p14:creationId xmlns:p14="http://schemas.microsoft.com/office/powerpoint/2010/main" val="292525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11" name="Picture 10">
            <a:extLst>
              <a:ext uri="{FF2B5EF4-FFF2-40B4-BE49-F238E27FC236}">
                <a16:creationId xmlns:a16="http://schemas.microsoft.com/office/drawing/2014/main" id="{4B4EE190-AAB7-148D-83A3-3508D5F54E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13" name="Picture Placeholder 21">
            <a:extLst>
              <a:ext uri="{FF2B5EF4-FFF2-40B4-BE49-F238E27FC236}">
                <a16:creationId xmlns:a16="http://schemas.microsoft.com/office/drawing/2014/main" id="{A6B73051-9D1F-22B3-EB86-F2801CD8E323}"/>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86849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Light - Story with quote, and image">
    <p:bg>
      <p:bgRef idx="1001">
        <a:schemeClr val="bg2"/>
      </p:bgRef>
    </p:bg>
    <p:spTree>
      <p:nvGrpSpPr>
        <p:cNvPr id="1" name=""/>
        <p:cNvGrpSpPr/>
        <p:nvPr/>
      </p:nvGrpSpPr>
      <p:grpSpPr>
        <a:xfrm>
          <a:off x="0" y="0"/>
          <a:ext cx="0" cy="0"/>
          <a:chOff x="0" y="0"/>
          <a:chExt cx="0" cy="0"/>
        </a:xfrm>
      </p:grpSpPr>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2000" y="1274060"/>
            <a:ext cx="4744029" cy="822960"/>
          </a:xfrm>
        </p:spPr>
        <p:txBody>
          <a:bodyPr/>
          <a:lstStyle>
            <a:lvl1pPr>
              <a:defRPr>
                <a:solidFill>
                  <a:schemeClr val="tx1"/>
                </a:solidFill>
                <a:latin typeface="+mn-lt"/>
              </a:defRPr>
            </a:lvl1pPr>
          </a:lstStyle>
          <a:p>
            <a:r>
              <a:rPr lang="en-US" dirty="0"/>
              <a:t>Click to edit title text styles</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761999" y="178676"/>
            <a:ext cx="2504420" cy="819258"/>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panose="020B0503020204020204" pitchFamily="34" charset="0"/>
                <a:cs typeface="Oracle Sans" panose="020B05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20" name="Text Placeholder 21">
            <a:extLst>
              <a:ext uri="{FF2B5EF4-FFF2-40B4-BE49-F238E27FC236}">
                <a16:creationId xmlns:a16="http://schemas.microsoft.com/office/drawing/2014/main" id="{4C14E915-6287-F5A1-E319-1E5C8629A05F}"/>
              </a:ext>
            </a:extLst>
          </p:cNvPr>
          <p:cNvSpPr>
            <a:spLocks noGrp="1"/>
          </p:cNvSpPr>
          <p:nvPr>
            <p:ph type="body" sz="quarter" idx="32" hasCustomPrompt="1"/>
          </p:nvPr>
        </p:nvSpPr>
        <p:spPr>
          <a:xfrm>
            <a:off x="770368" y="2436573"/>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Business challenges</a:t>
            </a:r>
            <a:endParaRPr lang="en-US" dirty="0"/>
          </a:p>
        </p:txBody>
      </p:sp>
      <p:sp>
        <p:nvSpPr>
          <p:cNvPr id="21" name="Text Placeholder 19">
            <a:extLst>
              <a:ext uri="{FF2B5EF4-FFF2-40B4-BE49-F238E27FC236}">
                <a16:creationId xmlns:a16="http://schemas.microsoft.com/office/drawing/2014/main" id="{F78AAD0E-863E-A8EC-378E-CA7D3BEDF692}"/>
              </a:ext>
            </a:extLst>
          </p:cNvPr>
          <p:cNvSpPr>
            <a:spLocks noGrp="1"/>
          </p:cNvSpPr>
          <p:nvPr>
            <p:ph type="body" sz="quarter" idx="44"/>
          </p:nvPr>
        </p:nvSpPr>
        <p:spPr>
          <a:xfrm>
            <a:off x="768875" y="2780015"/>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4" name="Text Placeholder 21">
            <a:extLst>
              <a:ext uri="{FF2B5EF4-FFF2-40B4-BE49-F238E27FC236}">
                <a16:creationId xmlns:a16="http://schemas.microsoft.com/office/drawing/2014/main" id="{C0BA352F-F67A-5E33-FBD8-084FF44A0F3F}"/>
              </a:ext>
            </a:extLst>
          </p:cNvPr>
          <p:cNvSpPr>
            <a:spLocks noGrp="1"/>
          </p:cNvSpPr>
          <p:nvPr>
            <p:ph type="body" sz="quarter" idx="38" hasCustomPrompt="1"/>
          </p:nvPr>
        </p:nvSpPr>
        <p:spPr>
          <a:xfrm>
            <a:off x="770368" y="3533895"/>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Why Oracle</a:t>
            </a:r>
            <a:endParaRPr lang="en-US" dirty="0"/>
          </a:p>
        </p:txBody>
      </p:sp>
      <p:sp>
        <p:nvSpPr>
          <p:cNvPr id="25" name="Text Placeholder 19">
            <a:extLst>
              <a:ext uri="{FF2B5EF4-FFF2-40B4-BE49-F238E27FC236}">
                <a16:creationId xmlns:a16="http://schemas.microsoft.com/office/drawing/2014/main" id="{97385F7D-6D1D-86CA-110E-A65805CE4790}"/>
              </a:ext>
            </a:extLst>
          </p:cNvPr>
          <p:cNvSpPr>
            <a:spLocks noGrp="1"/>
          </p:cNvSpPr>
          <p:nvPr>
            <p:ph type="body" sz="quarter" idx="45"/>
          </p:nvPr>
        </p:nvSpPr>
        <p:spPr>
          <a:xfrm>
            <a:off x="768875" y="3878228"/>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6" name="Text Placeholder 21">
            <a:extLst>
              <a:ext uri="{FF2B5EF4-FFF2-40B4-BE49-F238E27FC236}">
                <a16:creationId xmlns:a16="http://schemas.microsoft.com/office/drawing/2014/main" id="{FCE282E2-5D44-8D75-1898-6AEA0F8C1C09}"/>
              </a:ext>
            </a:extLst>
          </p:cNvPr>
          <p:cNvSpPr>
            <a:spLocks noGrp="1"/>
          </p:cNvSpPr>
          <p:nvPr>
            <p:ph type="body" sz="quarter" idx="46" hasCustomPrompt="1"/>
          </p:nvPr>
        </p:nvSpPr>
        <p:spPr>
          <a:xfrm>
            <a:off x="770367" y="463591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Result</a:t>
            </a:r>
            <a:endParaRPr lang="en-US" dirty="0"/>
          </a:p>
        </p:txBody>
      </p:sp>
      <p:sp>
        <p:nvSpPr>
          <p:cNvPr id="32" name="Text Placeholder 19">
            <a:extLst>
              <a:ext uri="{FF2B5EF4-FFF2-40B4-BE49-F238E27FC236}">
                <a16:creationId xmlns:a16="http://schemas.microsoft.com/office/drawing/2014/main" id="{78684B9E-4AF4-B988-B9FA-63EF07B490FD}"/>
              </a:ext>
            </a:extLst>
          </p:cNvPr>
          <p:cNvSpPr>
            <a:spLocks noGrp="1"/>
          </p:cNvSpPr>
          <p:nvPr>
            <p:ph type="body" sz="quarter" idx="47" hasCustomPrompt="1"/>
          </p:nvPr>
        </p:nvSpPr>
        <p:spPr>
          <a:xfrm>
            <a:off x="768875" y="5010631"/>
            <a:ext cx="2258104" cy="304127"/>
          </a:xfrm>
        </p:spPr>
        <p:txBody>
          <a:bodyPr anchor="b"/>
          <a:lstStyle>
            <a:lvl1pPr>
              <a:lnSpc>
                <a:spcPct val="100000"/>
              </a:lnSpc>
              <a:defRPr sz="1200" b="1"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dirty="0"/>
              <a:t>Result 1</a:t>
            </a:r>
          </a:p>
        </p:txBody>
      </p:sp>
      <p:sp>
        <p:nvSpPr>
          <p:cNvPr id="36" name="Text Placeholder 19">
            <a:extLst>
              <a:ext uri="{FF2B5EF4-FFF2-40B4-BE49-F238E27FC236}">
                <a16:creationId xmlns:a16="http://schemas.microsoft.com/office/drawing/2014/main" id="{8E8CD5E9-9DB1-7D4C-37D6-37209F082819}"/>
              </a:ext>
            </a:extLst>
          </p:cNvPr>
          <p:cNvSpPr>
            <a:spLocks noGrp="1"/>
          </p:cNvSpPr>
          <p:nvPr>
            <p:ph type="body" sz="quarter" idx="50"/>
          </p:nvPr>
        </p:nvSpPr>
        <p:spPr>
          <a:xfrm>
            <a:off x="768875" y="5354986"/>
            <a:ext cx="2258104" cy="618248"/>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41" name="Text Placeholder 19">
            <a:extLst>
              <a:ext uri="{FF2B5EF4-FFF2-40B4-BE49-F238E27FC236}">
                <a16:creationId xmlns:a16="http://schemas.microsoft.com/office/drawing/2014/main" id="{EBB6E9E6-28D8-BBCA-0BB7-15E4DEB80D17}"/>
              </a:ext>
            </a:extLst>
          </p:cNvPr>
          <p:cNvSpPr>
            <a:spLocks noGrp="1"/>
          </p:cNvSpPr>
          <p:nvPr>
            <p:ph type="body" sz="quarter" idx="51" hasCustomPrompt="1"/>
          </p:nvPr>
        </p:nvSpPr>
        <p:spPr>
          <a:xfrm>
            <a:off x="3274795" y="5015715"/>
            <a:ext cx="2258104" cy="304127"/>
          </a:xfrm>
        </p:spPr>
        <p:txBody>
          <a:bodyPr anchor="b"/>
          <a:lstStyle>
            <a:lvl1pPr>
              <a:lnSpc>
                <a:spcPct val="100000"/>
              </a:lnSpc>
              <a:defRPr sz="1200" b="1"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dirty="0"/>
              <a:t>Result 2</a:t>
            </a:r>
          </a:p>
        </p:txBody>
      </p:sp>
      <p:sp>
        <p:nvSpPr>
          <p:cNvPr id="42" name="Text Placeholder 19">
            <a:extLst>
              <a:ext uri="{FF2B5EF4-FFF2-40B4-BE49-F238E27FC236}">
                <a16:creationId xmlns:a16="http://schemas.microsoft.com/office/drawing/2014/main" id="{4DD9F86A-700A-8EBA-A4A6-BC6B400BACE3}"/>
              </a:ext>
            </a:extLst>
          </p:cNvPr>
          <p:cNvSpPr>
            <a:spLocks noGrp="1"/>
          </p:cNvSpPr>
          <p:nvPr>
            <p:ph type="body" sz="quarter" idx="52"/>
          </p:nvPr>
        </p:nvSpPr>
        <p:spPr>
          <a:xfrm>
            <a:off x="3274795" y="5342942"/>
            <a:ext cx="2258104" cy="618248"/>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3" name="Picture Placeholder 17">
            <a:extLst>
              <a:ext uri="{FF2B5EF4-FFF2-40B4-BE49-F238E27FC236}">
                <a16:creationId xmlns:a16="http://schemas.microsoft.com/office/drawing/2014/main" id="{EE7EF218-A785-F9A6-5ED4-ABEAAE6312D3}"/>
              </a:ext>
            </a:extLst>
          </p:cNvPr>
          <p:cNvSpPr>
            <a:spLocks noGrp="1"/>
          </p:cNvSpPr>
          <p:nvPr>
            <p:ph type="pic" sz="quarter" idx="53" hasCustomPrompt="1"/>
          </p:nvPr>
        </p:nvSpPr>
        <p:spPr>
          <a:xfrm>
            <a:off x="6096000" y="0"/>
            <a:ext cx="6096000" cy="3428682"/>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pic>
        <p:nvPicPr>
          <p:cNvPr id="4" name="OTag" descr="A small square in Oracle Red with the Oracle logo in the center in white">
            <a:extLst>
              <a:ext uri="{FF2B5EF4-FFF2-40B4-BE49-F238E27FC236}">
                <a16:creationId xmlns:a16="http://schemas.microsoft.com/office/drawing/2014/main" id="{6C6EBC68-CC41-9713-4563-984719C1DF39}"/>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pic>
        <p:nvPicPr>
          <p:cNvPr id="5" name="Graphic 4">
            <a:extLst>
              <a:ext uri="{FF2B5EF4-FFF2-40B4-BE49-F238E27FC236}">
                <a16:creationId xmlns:a16="http://schemas.microsoft.com/office/drawing/2014/main" id="{F8EB83BD-C547-8BEF-5ED8-13EA0AE8B429}"/>
              </a:ext>
            </a:extLst>
          </p:cNvPr>
          <p:cNvPicPr>
            <a:picLocks noChangeAspect="1"/>
          </p:cNvPicPr>
          <p:nvPr userDrawn="1"/>
        </p:nvPicPr>
        <p:blipFill>
          <a:blip r:embed="rId3">
            <a:extLst>
              <a:ext uri="{96DAC541-7B7A-43D3-8B79-37D633B846F1}">
                <asvg:svgBlip xmlns:asvg="http://schemas.microsoft.com/office/drawing/2016/SVG/main" r:embed="rId4"/>
              </a:ext>
            </a:extLst>
          </a:blip>
          <a:srcRect l="-9503" t="21585" b="15557"/>
          <a:stretch/>
        </p:blipFill>
        <p:spPr>
          <a:xfrm>
            <a:off x="8834980" y="3428681"/>
            <a:ext cx="3357020" cy="1284671"/>
          </a:xfrm>
          <a:prstGeom prst="rect">
            <a:avLst/>
          </a:prstGeom>
        </p:spPr>
      </p:pic>
      <p:sp>
        <p:nvSpPr>
          <p:cNvPr id="6" name="Text Placeholder 21">
            <a:extLst>
              <a:ext uri="{FF2B5EF4-FFF2-40B4-BE49-F238E27FC236}">
                <a16:creationId xmlns:a16="http://schemas.microsoft.com/office/drawing/2014/main" id="{57B65472-0A7B-E1E2-E938-97D6EFD8291F}"/>
              </a:ext>
            </a:extLst>
          </p:cNvPr>
          <p:cNvSpPr>
            <a:spLocks noGrp="1"/>
          </p:cNvSpPr>
          <p:nvPr>
            <p:ph type="body" sz="quarter" idx="54" hasCustomPrompt="1"/>
          </p:nvPr>
        </p:nvSpPr>
        <p:spPr>
          <a:xfrm>
            <a:off x="768875" y="6104842"/>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200" b="1" i="0">
                <a:solidFill>
                  <a:schemeClr val="tx1"/>
                </a:solidFill>
                <a:latin typeface="Oracle Sans Tab" panose="020B0503020204020204" pitchFamily="34" charset="0"/>
                <a:cs typeface="Oracle Sans Tab" panose="020B0503020204020204" pitchFamily="34" charset="0"/>
              </a:defRPr>
            </a:lvl1pPr>
          </a:lstStyle>
          <a:p>
            <a:pPr lvl="0"/>
            <a:r>
              <a:rPr lang="en-IN" dirty="0"/>
              <a:t>Call to action</a:t>
            </a:r>
            <a:endParaRPr lang="en-US" dirty="0"/>
          </a:p>
        </p:txBody>
      </p:sp>
    </p:spTree>
    <p:extLst>
      <p:ext uri="{BB962C8B-B14F-4D97-AF65-F5344CB8AC3E}">
        <p14:creationId xmlns:p14="http://schemas.microsoft.com/office/powerpoint/2010/main" val="1707950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ight - Story with photo and stats">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761999" y="178676"/>
            <a:ext cx="2504420" cy="819258"/>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2000" y="1274060"/>
            <a:ext cx="4744029" cy="822960"/>
          </a:xfrm>
        </p:spPr>
        <p:txBody>
          <a:bodyPr/>
          <a:lstStyle>
            <a:lvl1pPr>
              <a:defRPr>
                <a:solidFill>
                  <a:schemeClr val="tx1"/>
                </a:solidFill>
                <a:latin typeface="+mn-lt"/>
              </a:defRPr>
            </a:lvl1pPr>
          </a:lstStyle>
          <a:p>
            <a:r>
              <a:rPr lang="en-US" dirty="0"/>
              <a:t>Click to edit title text styles</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20" name="Text Placeholder 21">
            <a:extLst>
              <a:ext uri="{FF2B5EF4-FFF2-40B4-BE49-F238E27FC236}">
                <a16:creationId xmlns:a16="http://schemas.microsoft.com/office/drawing/2014/main" id="{4C14E915-6287-F5A1-E319-1E5C8629A05F}"/>
              </a:ext>
            </a:extLst>
          </p:cNvPr>
          <p:cNvSpPr>
            <a:spLocks noGrp="1"/>
          </p:cNvSpPr>
          <p:nvPr>
            <p:ph type="body" sz="quarter" idx="32" hasCustomPrompt="1"/>
          </p:nvPr>
        </p:nvSpPr>
        <p:spPr>
          <a:xfrm>
            <a:off x="770368" y="2436573"/>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Business challenges</a:t>
            </a:r>
            <a:endParaRPr lang="en-US" dirty="0"/>
          </a:p>
        </p:txBody>
      </p:sp>
      <p:sp>
        <p:nvSpPr>
          <p:cNvPr id="21" name="Text Placeholder 19">
            <a:extLst>
              <a:ext uri="{FF2B5EF4-FFF2-40B4-BE49-F238E27FC236}">
                <a16:creationId xmlns:a16="http://schemas.microsoft.com/office/drawing/2014/main" id="{F78AAD0E-863E-A8EC-378E-CA7D3BEDF692}"/>
              </a:ext>
            </a:extLst>
          </p:cNvPr>
          <p:cNvSpPr>
            <a:spLocks noGrp="1"/>
          </p:cNvSpPr>
          <p:nvPr>
            <p:ph type="body" sz="quarter" idx="44"/>
          </p:nvPr>
        </p:nvSpPr>
        <p:spPr>
          <a:xfrm>
            <a:off x="768875" y="2780015"/>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4" name="Text Placeholder 21">
            <a:extLst>
              <a:ext uri="{FF2B5EF4-FFF2-40B4-BE49-F238E27FC236}">
                <a16:creationId xmlns:a16="http://schemas.microsoft.com/office/drawing/2014/main" id="{C0BA352F-F67A-5E33-FBD8-084FF44A0F3F}"/>
              </a:ext>
            </a:extLst>
          </p:cNvPr>
          <p:cNvSpPr>
            <a:spLocks noGrp="1"/>
          </p:cNvSpPr>
          <p:nvPr>
            <p:ph type="body" sz="quarter" idx="38" hasCustomPrompt="1"/>
          </p:nvPr>
        </p:nvSpPr>
        <p:spPr>
          <a:xfrm>
            <a:off x="770368" y="3703827"/>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Why Oracle</a:t>
            </a:r>
            <a:endParaRPr lang="en-US" dirty="0"/>
          </a:p>
        </p:txBody>
      </p:sp>
      <p:sp>
        <p:nvSpPr>
          <p:cNvPr id="25" name="Text Placeholder 19">
            <a:extLst>
              <a:ext uri="{FF2B5EF4-FFF2-40B4-BE49-F238E27FC236}">
                <a16:creationId xmlns:a16="http://schemas.microsoft.com/office/drawing/2014/main" id="{97385F7D-6D1D-86CA-110E-A65805CE4790}"/>
              </a:ext>
            </a:extLst>
          </p:cNvPr>
          <p:cNvSpPr>
            <a:spLocks noGrp="1"/>
          </p:cNvSpPr>
          <p:nvPr>
            <p:ph type="body" sz="quarter" idx="45"/>
          </p:nvPr>
        </p:nvSpPr>
        <p:spPr>
          <a:xfrm>
            <a:off x="768875" y="4048160"/>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6" name="Text Placeholder 21">
            <a:extLst>
              <a:ext uri="{FF2B5EF4-FFF2-40B4-BE49-F238E27FC236}">
                <a16:creationId xmlns:a16="http://schemas.microsoft.com/office/drawing/2014/main" id="{FCE282E2-5D44-8D75-1898-6AEA0F8C1C09}"/>
              </a:ext>
            </a:extLst>
          </p:cNvPr>
          <p:cNvSpPr>
            <a:spLocks noGrp="1"/>
          </p:cNvSpPr>
          <p:nvPr>
            <p:ph type="body" sz="quarter" idx="46" hasCustomPrompt="1"/>
          </p:nvPr>
        </p:nvSpPr>
        <p:spPr>
          <a:xfrm>
            <a:off x="770367" y="4870581"/>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Result</a:t>
            </a:r>
            <a:endParaRPr lang="en-US" dirty="0"/>
          </a:p>
        </p:txBody>
      </p:sp>
      <p:sp>
        <p:nvSpPr>
          <p:cNvPr id="3" name="Text Placeholder 19">
            <a:extLst>
              <a:ext uri="{FF2B5EF4-FFF2-40B4-BE49-F238E27FC236}">
                <a16:creationId xmlns:a16="http://schemas.microsoft.com/office/drawing/2014/main" id="{C9B029B0-1EAB-FE8A-291E-9E218344064A}"/>
              </a:ext>
            </a:extLst>
          </p:cNvPr>
          <p:cNvSpPr>
            <a:spLocks noGrp="1"/>
          </p:cNvSpPr>
          <p:nvPr>
            <p:ph type="body" sz="quarter" idx="47"/>
          </p:nvPr>
        </p:nvSpPr>
        <p:spPr>
          <a:xfrm>
            <a:off x="761999" y="5225528"/>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4" name="Text Placeholder 21">
            <a:extLst>
              <a:ext uri="{FF2B5EF4-FFF2-40B4-BE49-F238E27FC236}">
                <a16:creationId xmlns:a16="http://schemas.microsoft.com/office/drawing/2014/main" id="{36B97647-97D2-408B-413C-E65D6A6051E5}"/>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5" name="Text Placeholder 21">
            <a:extLst>
              <a:ext uri="{FF2B5EF4-FFF2-40B4-BE49-F238E27FC236}">
                <a16:creationId xmlns:a16="http://schemas.microsoft.com/office/drawing/2014/main" id="{3A3580F8-D690-3030-C6AC-4866E9825F61}"/>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7" name="Text Placeholder 21">
            <a:extLst>
              <a:ext uri="{FF2B5EF4-FFF2-40B4-BE49-F238E27FC236}">
                <a16:creationId xmlns:a16="http://schemas.microsoft.com/office/drawing/2014/main" id="{44C5C283-5935-B42C-7120-D243BA9A2913}"/>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8" name="Text Placeholder 21">
            <a:extLst>
              <a:ext uri="{FF2B5EF4-FFF2-40B4-BE49-F238E27FC236}">
                <a16:creationId xmlns:a16="http://schemas.microsoft.com/office/drawing/2014/main" id="{099F2B36-E543-7114-2E12-7E05E41FD12F}"/>
              </a:ext>
            </a:extLst>
          </p:cNvPr>
          <p:cNvSpPr>
            <a:spLocks noGrp="1"/>
          </p:cNvSpPr>
          <p:nvPr>
            <p:ph type="body" sz="quarter" idx="48"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9" name="Text Placeholder 21">
            <a:extLst>
              <a:ext uri="{FF2B5EF4-FFF2-40B4-BE49-F238E27FC236}">
                <a16:creationId xmlns:a16="http://schemas.microsoft.com/office/drawing/2014/main" id="{480E7235-27FC-1059-8FEC-3A55CCC728FE}"/>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11" name="Text Placeholder 21">
            <a:extLst>
              <a:ext uri="{FF2B5EF4-FFF2-40B4-BE49-F238E27FC236}">
                <a16:creationId xmlns:a16="http://schemas.microsoft.com/office/drawing/2014/main" id="{360C9156-A92C-0F42-A924-D97D8BD8785F}"/>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12" name="Picture Placeholder 17">
            <a:extLst>
              <a:ext uri="{FF2B5EF4-FFF2-40B4-BE49-F238E27FC236}">
                <a16:creationId xmlns:a16="http://schemas.microsoft.com/office/drawing/2014/main" id="{37E1F626-6013-A11C-1493-E8B91C591978}"/>
              </a:ext>
            </a:extLst>
          </p:cNvPr>
          <p:cNvSpPr>
            <a:spLocks noGrp="1"/>
          </p:cNvSpPr>
          <p:nvPr>
            <p:ph type="pic" sz="quarter" idx="53" hasCustomPrompt="1"/>
          </p:nvPr>
        </p:nvSpPr>
        <p:spPr>
          <a:xfrm>
            <a:off x="6096000" y="0"/>
            <a:ext cx="6096000" cy="3428682"/>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pic>
        <p:nvPicPr>
          <p:cNvPr id="6" name="OTag" descr="A small square in Oracle Red with the Oracle logo in the center in white">
            <a:extLst>
              <a:ext uri="{FF2B5EF4-FFF2-40B4-BE49-F238E27FC236}">
                <a16:creationId xmlns:a16="http://schemas.microsoft.com/office/drawing/2014/main" id="{4A795B6A-184C-84F8-9946-F2838D3CD83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pic>
        <p:nvPicPr>
          <p:cNvPr id="13" name="Graphic 12">
            <a:extLst>
              <a:ext uri="{FF2B5EF4-FFF2-40B4-BE49-F238E27FC236}">
                <a16:creationId xmlns:a16="http://schemas.microsoft.com/office/drawing/2014/main" id="{E4BAAA2A-9200-092B-2D2E-0CFD12C20F4E}"/>
              </a:ext>
            </a:extLst>
          </p:cNvPr>
          <p:cNvPicPr>
            <a:picLocks noChangeAspect="1"/>
          </p:cNvPicPr>
          <p:nvPr userDrawn="1"/>
        </p:nvPicPr>
        <p:blipFill>
          <a:blip r:embed="rId3">
            <a:extLst>
              <a:ext uri="{96DAC541-7B7A-43D3-8B79-37D633B846F1}">
                <asvg:svgBlip xmlns:asvg="http://schemas.microsoft.com/office/drawing/2016/SVG/main" r:embed="rId4"/>
              </a:ext>
            </a:extLst>
          </a:blip>
          <a:srcRect l="-9503" t="21585" b="15557"/>
          <a:stretch/>
        </p:blipFill>
        <p:spPr>
          <a:xfrm>
            <a:off x="8834980" y="3428681"/>
            <a:ext cx="3357020" cy="1284671"/>
          </a:xfrm>
          <a:prstGeom prst="rect">
            <a:avLst/>
          </a:prstGeom>
        </p:spPr>
      </p:pic>
      <p:sp>
        <p:nvSpPr>
          <p:cNvPr id="14" name="Text Placeholder 21">
            <a:extLst>
              <a:ext uri="{FF2B5EF4-FFF2-40B4-BE49-F238E27FC236}">
                <a16:creationId xmlns:a16="http://schemas.microsoft.com/office/drawing/2014/main" id="{714C8117-8874-4C52-FD47-896710854EA6}"/>
              </a:ext>
            </a:extLst>
          </p:cNvPr>
          <p:cNvSpPr>
            <a:spLocks noGrp="1"/>
          </p:cNvSpPr>
          <p:nvPr>
            <p:ph type="body" sz="quarter" idx="54" hasCustomPrompt="1"/>
          </p:nvPr>
        </p:nvSpPr>
        <p:spPr>
          <a:xfrm>
            <a:off x="768875" y="6104842"/>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200" b="1" i="0">
                <a:solidFill>
                  <a:schemeClr val="tx1"/>
                </a:solidFill>
                <a:latin typeface="Oracle Sans Tab" panose="020B0503020204020204" pitchFamily="34" charset="0"/>
                <a:cs typeface="Oracle Sans Tab" panose="020B0503020204020204" pitchFamily="34" charset="0"/>
              </a:defRPr>
            </a:lvl1pPr>
          </a:lstStyle>
          <a:p>
            <a:pPr lvl="0"/>
            <a:r>
              <a:rPr lang="en-IN" dirty="0"/>
              <a:t>Call to action</a:t>
            </a:r>
            <a:endParaRPr lang="en-US" dirty="0"/>
          </a:p>
        </p:txBody>
      </p:sp>
    </p:spTree>
    <p:extLst>
      <p:ext uri="{BB962C8B-B14F-4D97-AF65-F5344CB8AC3E}">
        <p14:creationId xmlns:p14="http://schemas.microsoft.com/office/powerpoint/2010/main" val="3547653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8B8580"/>
                </a:solidFill>
                <a:latin typeface="+mn-lt"/>
              </a:defRPr>
            </a:lvl1pPr>
          </a:lstStyle>
          <a:p>
            <a:r>
              <a:rPr lang="en-US"/>
              <a:t>Copyright © 2026,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8B8580"/>
                </a:solidFill>
                <a:latin typeface="+mn-lt"/>
              </a:defRPr>
            </a:lvl1pPr>
          </a:lstStyle>
          <a:p>
            <a:r>
              <a:rPr lang="en-US"/>
              <a:t>[Date]</a:t>
            </a:r>
            <a:endParaRPr lang="en-US" dirty="0"/>
          </a:p>
        </p:txBody>
      </p:sp>
      <p:pic>
        <p:nvPicPr>
          <p:cNvPr id="3" name="OTag" descr="A small square in Oracle Red with the Oracle logo in the center in white">
            <a:extLst>
              <a:ext uri="{FF2B5EF4-FFF2-40B4-BE49-F238E27FC236}">
                <a16:creationId xmlns:a16="http://schemas.microsoft.com/office/drawing/2014/main" id="{775A8D6B-AAED-949C-F702-A8E8C8F069BA}"/>
              </a:ext>
              <a:ext uri="{C183D7F6-B498-43B3-948B-1728B52AA6E4}">
                <adec:decorative xmlns:adec="http://schemas.microsoft.com/office/drawing/2017/decorative" val="0"/>
              </a:ext>
            </a:extLst>
          </p:cNvPr>
          <p:cNvPicPr>
            <a:picLocks noChangeAspect="1"/>
          </p:cNvPicPr>
          <p:nvPr userDrawn="1"/>
        </p:nvPicPr>
        <p:blipFill>
          <a:blip r:embed="rId11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59" r:id="rId1"/>
    <p:sldLayoutId id="2147484217" r:id="rId2"/>
    <p:sldLayoutId id="2147484218" r:id="rId3"/>
    <p:sldLayoutId id="2147484253" r:id="rId4"/>
    <p:sldLayoutId id="2147484283" r:id="rId5"/>
    <p:sldLayoutId id="2147484265" r:id="rId6"/>
    <p:sldLayoutId id="2147484306" r:id="rId7"/>
    <p:sldLayoutId id="2147484260" r:id="rId8"/>
    <p:sldLayoutId id="2147484261" r:id="rId9"/>
    <p:sldLayoutId id="2147484262" r:id="rId10"/>
    <p:sldLayoutId id="2147484264" r:id="rId11"/>
    <p:sldLayoutId id="2147484263" r:id="rId12"/>
    <p:sldLayoutId id="2147484266" r:id="rId13"/>
    <p:sldLayoutId id="2147484295" r:id="rId14"/>
    <p:sldLayoutId id="2147484290" r:id="rId15"/>
    <p:sldLayoutId id="2147484292" r:id="rId16"/>
    <p:sldLayoutId id="2147484219" r:id="rId17"/>
    <p:sldLayoutId id="2147484220" r:id="rId18"/>
    <p:sldLayoutId id="2147484270" r:id="rId19"/>
    <p:sldLayoutId id="2147484307" r:id="rId20"/>
    <p:sldLayoutId id="2147484267" r:id="rId21"/>
    <p:sldLayoutId id="2147484268" r:id="rId22"/>
    <p:sldLayoutId id="2147484269" r:id="rId23"/>
    <p:sldLayoutId id="2147484272" r:id="rId24"/>
    <p:sldLayoutId id="2147484271" r:id="rId25"/>
    <p:sldLayoutId id="2147484273" r:id="rId26"/>
    <p:sldLayoutId id="2147484259" r:id="rId27"/>
    <p:sldLayoutId id="2147484313" r:id="rId28"/>
    <p:sldLayoutId id="2147484226" r:id="rId29"/>
    <p:sldLayoutId id="2147484003" r:id="rId30"/>
    <p:sldLayoutId id="2147484221" r:id="rId31"/>
    <p:sldLayoutId id="2147484222" r:id="rId32"/>
    <p:sldLayoutId id="2147484031" r:id="rId33"/>
    <p:sldLayoutId id="2147484030" r:id="rId34"/>
    <p:sldLayoutId id="2147483943" r:id="rId35"/>
    <p:sldLayoutId id="2147483763" r:id="rId36"/>
    <p:sldLayoutId id="2147484237" r:id="rId37"/>
    <p:sldLayoutId id="2147484093" r:id="rId38"/>
    <p:sldLayoutId id="2147484314" r:id="rId39"/>
    <p:sldLayoutId id="2147484315" r:id="rId40"/>
    <p:sldLayoutId id="2147484316" r:id="rId41"/>
    <p:sldLayoutId id="2147484317" r:id="rId42"/>
    <p:sldLayoutId id="2147484318" r:id="rId43"/>
    <p:sldLayoutId id="2147484255" r:id="rId44"/>
    <p:sldLayoutId id="2147484310" r:id="rId45"/>
    <p:sldLayoutId id="2147484311" r:id="rId46"/>
    <p:sldLayoutId id="2147484312" r:id="rId47"/>
    <p:sldLayoutId id="2147484250" r:id="rId48"/>
    <p:sldLayoutId id="2147484251" r:id="rId49"/>
    <p:sldLayoutId id="2147484044" r:id="rId50"/>
    <p:sldLayoutId id="2147484274" r:id="rId51"/>
    <p:sldLayoutId id="2147484045" r:id="rId52"/>
    <p:sldLayoutId id="2147484046" r:id="rId53"/>
    <p:sldLayoutId id="2147484047" r:id="rId54"/>
    <p:sldLayoutId id="2147484293" r:id="rId55"/>
    <p:sldLayoutId id="2147484294" r:id="rId56"/>
    <p:sldLayoutId id="2147484256" r:id="rId57"/>
    <p:sldLayoutId id="2147484319" r:id="rId58"/>
    <p:sldLayoutId id="2147483994" r:id="rId59"/>
    <p:sldLayoutId id="2147484069" r:id="rId60"/>
    <p:sldLayoutId id="2147484074" r:id="rId61"/>
    <p:sldLayoutId id="2147484075" r:id="rId62"/>
    <p:sldLayoutId id="2147483917" r:id="rId63"/>
    <p:sldLayoutId id="2147484286" r:id="rId64"/>
    <p:sldLayoutId id="2147484077" r:id="rId65"/>
    <p:sldLayoutId id="2147484078" r:id="rId66"/>
    <p:sldLayoutId id="2147483922" r:id="rId67"/>
    <p:sldLayoutId id="2147484079" r:id="rId68"/>
    <p:sldLayoutId id="2147484296" r:id="rId69"/>
    <p:sldLayoutId id="2147484297" r:id="rId70"/>
    <p:sldLayoutId id="2147484308" r:id="rId71"/>
    <p:sldLayoutId id="2147484309" r:id="rId72"/>
    <p:sldLayoutId id="2147484285" r:id="rId73"/>
    <p:sldLayoutId id="2147484284" r:id="rId74"/>
    <p:sldLayoutId id="2147484005" r:id="rId75"/>
    <p:sldLayoutId id="2147484006" r:id="rId76"/>
    <p:sldLayoutId id="2147484288" r:id="rId77"/>
    <p:sldLayoutId id="2147484289" r:id="rId78"/>
    <p:sldLayoutId id="2147484159" r:id="rId79"/>
    <p:sldLayoutId id="2147484157" r:id="rId80"/>
    <p:sldLayoutId id="2147484152" r:id="rId81"/>
    <p:sldLayoutId id="2147484155" r:id="rId82"/>
    <p:sldLayoutId id="2147484227" r:id="rId83"/>
    <p:sldLayoutId id="2147484228" r:id="rId84"/>
    <p:sldLayoutId id="2147484008" r:id="rId85"/>
    <p:sldLayoutId id="2147484254" r:id="rId86"/>
    <p:sldLayoutId id="2147484275" r:id="rId87"/>
    <p:sldLayoutId id="2147484276" r:id="rId88"/>
    <p:sldLayoutId id="2147484282" r:id="rId89"/>
    <p:sldLayoutId id="2147484258" r:id="rId90"/>
    <p:sldLayoutId id="2147484277" r:id="rId91"/>
    <p:sldLayoutId id="2147484252" r:id="rId92"/>
    <p:sldLayoutId id="2147484257" r:id="rId93"/>
    <p:sldLayoutId id="2147484320" r:id="rId94"/>
    <p:sldLayoutId id="2147484281" r:id="rId95"/>
    <p:sldLayoutId id="2147484298" r:id="rId96"/>
    <p:sldLayoutId id="2147484299" r:id="rId97"/>
    <p:sldLayoutId id="2147484302" r:id="rId98"/>
    <p:sldLayoutId id="2147484303" r:id="rId99"/>
    <p:sldLayoutId id="2147484304" r:id="rId100"/>
    <p:sldLayoutId id="2147484305" r:id="rId101"/>
    <p:sldLayoutId id="2147484321" r:id="rId102"/>
    <p:sldLayoutId id="2147484322" r:id="rId103"/>
    <p:sldLayoutId id="2147484323" r:id="rId104"/>
    <p:sldLayoutId id="2147484324" r:id="rId105"/>
    <p:sldLayoutId id="2147484325" r:id="rId106"/>
    <p:sldLayoutId id="2147484326" r:id="rId107"/>
    <p:sldLayoutId id="2147484327" r:id="rId108"/>
    <p:sldLayoutId id="2147484328" r:id="rId109"/>
    <p:sldLayoutId id="2147483744" r:id="rId110"/>
    <p:sldLayoutId id="2147483944" r:id="rId111"/>
    <p:sldLayoutId id="2147484287" r:id="rId1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6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600" b="0" i="0" kern="1200">
          <a:solidFill>
            <a:schemeClr val="tx1"/>
          </a:solidFill>
          <a:latin typeface="Oracle Sans" panose="020B0503020204020204" pitchFamily="34" charset="0"/>
          <a:ea typeface="+mn-ea"/>
          <a:cs typeface="Oracle Sans" panose="020B0503020204020204" pitchFamily="34" charset="0"/>
        </a:defRPr>
      </a:lvl6pPr>
      <a:lvl7pPr marL="1280160" indent="-182880" algn="l" defTabSz="914400" rtl="0" eaLnBrk="1" latinLnBrk="0" hangingPunct="1">
        <a:lnSpc>
          <a:spcPct val="95000"/>
        </a:lnSpc>
        <a:spcBef>
          <a:spcPts val="400"/>
        </a:spcBef>
        <a:spcAft>
          <a:spcPts val="0"/>
        </a:spcAft>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7pPr>
      <a:lvl8pPr marL="1604963" indent="-203200"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8pPr>
      <a:lvl9pPr marL="1889125" indent="-203200" algn="l" defTabSz="914400" rtl="0" eaLnBrk="1" latinLnBrk="0" hangingPunct="1">
        <a:lnSpc>
          <a:spcPct val="90000"/>
        </a:lnSpc>
        <a:spcBef>
          <a:spcPts val="500"/>
        </a:spcBef>
        <a:buFont typeface="System Font Regular"/>
        <a:buChar char="-"/>
        <a:tabLst/>
        <a:defRPr sz="16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81.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83.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notesSlide" Target="../notesSlides/notesSlide2.xml"/><Relationship Id="rId1" Type="http://schemas.openxmlformats.org/officeDocument/2006/relationships/slideLayout" Target="../slideLayouts/slideLayout90.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2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91.xml"/></Relationships>
</file>

<file path=ppt/slides/_rels/slide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51.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30.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98.xml"/><Relationship Id="rId4" Type="http://schemas.openxmlformats.org/officeDocument/2006/relationships/image" Target="../media/image95.jpeg"/></Relationships>
</file>

<file path=ppt/slides/_rels/slide31.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99.xml"/><Relationship Id="rId4" Type="http://schemas.openxmlformats.org/officeDocument/2006/relationships/image" Target="../media/image9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3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18" Type="http://schemas.openxmlformats.org/officeDocument/2006/relationships/image" Target="../media/image112.png"/><Relationship Id="rId3" Type="http://schemas.openxmlformats.org/officeDocument/2006/relationships/image" Target="../media/image97.svg"/><Relationship Id="rId7" Type="http://schemas.openxmlformats.org/officeDocument/2006/relationships/image" Target="../media/image101.svg"/><Relationship Id="rId12" Type="http://schemas.openxmlformats.org/officeDocument/2006/relationships/image" Target="../media/image106.png"/><Relationship Id="rId17" Type="http://schemas.openxmlformats.org/officeDocument/2006/relationships/image" Target="../media/image111.svg"/><Relationship Id="rId2" Type="http://schemas.openxmlformats.org/officeDocument/2006/relationships/image" Target="../media/image96.png"/><Relationship Id="rId16" Type="http://schemas.openxmlformats.org/officeDocument/2006/relationships/image" Target="../media/image110.png"/><Relationship Id="rId1" Type="http://schemas.openxmlformats.org/officeDocument/2006/relationships/slideLayout" Target="../slideLayouts/slideLayout102.xml"/><Relationship Id="rId6" Type="http://schemas.openxmlformats.org/officeDocument/2006/relationships/image" Target="../media/image100.png"/><Relationship Id="rId11" Type="http://schemas.openxmlformats.org/officeDocument/2006/relationships/image" Target="../media/image105.svg"/><Relationship Id="rId5" Type="http://schemas.openxmlformats.org/officeDocument/2006/relationships/image" Target="../media/image99.svg"/><Relationship Id="rId15" Type="http://schemas.openxmlformats.org/officeDocument/2006/relationships/image" Target="../media/image109.svg"/><Relationship Id="rId10" Type="http://schemas.openxmlformats.org/officeDocument/2006/relationships/image" Target="../media/image104.png"/><Relationship Id="rId19" Type="http://schemas.openxmlformats.org/officeDocument/2006/relationships/image" Target="../media/image113.svg"/><Relationship Id="rId4" Type="http://schemas.openxmlformats.org/officeDocument/2006/relationships/image" Target="../media/image98.png"/><Relationship Id="rId9" Type="http://schemas.openxmlformats.org/officeDocument/2006/relationships/image" Target="../media/image103.svg"/><Relationship Id="rId14" Type="http://schemas.openxmlformats.org/officeDocument/2006/relationships/image" Target="../media/image10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57.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93.png"/><Relationship Id="rId1" Type="http://schemas.openxmlformats.org/officeDocument/2006/relationships/slideLayout" Target="../slideLayouts/slideLayout32.xml"/><Relationship Id="rId4" Type="http://schemas.openxmlformats.org/officeDocument/2006/relationships/image" Target="../media/image12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9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3.xml"/><Relationship Id="rId4" Type="http://schemas.openxmlformats.org/officeDocument/2006/relationships/image" Target="../media/image6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0.xml"/><Relationship Id="rId4" Type="http://schemas.openxmlformats.org/officeDocument/2006/relationships/chart" Target="../charts/chart3.xml"/></Relationships>
</file>

<file path=ppt/slides/_rels/slide5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4.xml"/><Relationship Id="rId5" Type="http://schemas.openxmlformats.org/officeDocument/2006/relationships/image" Target="../media/image67.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5.xml"/><Relationship Id="rId5" Type="http://schemas.openxmlformats.org/officeDocument/2006/relationships/image" Target="../media/image7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6.xml"/><Relationship Id="rId5" Type="http://schemas.openxmlformats.org/officeDocument/2006/relationships/image" Target="../media/image75.png"/><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C682433-419D-38F1-0433-BFC7B3ED46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54384-0EB6-A3B7-08C9-3D68D4BD885E}"/>
              </a:ext>
            </a:extLst>
          </p:cNvPr>
          <p:cNvSpPr>
            <a:spLocks noGrp="1"/>
          </p:cNvSpPr>
          <p:nvPr>
            <p:ph type="ctrTitle"/>
          </p:nvPr>
        </p:nvSpPr>
        <p:spPr>
          <a:xfrm>
            <a:off x="792468" y="2148840"/>
            <a:ext cx="6400800" cy="1280160"/>
          </a:xfrm>
        </p:spPr>
        <p:txBody>
          <a:bodyPr/>
          <a:lstStyle/>
          <a:p>
            <a:r>
              <a:rPr lang="en-US" dirty="0"/>
              <a:t>Master brand/ industries/ cross-pillar title light</a:t>
            </a:r>
          </a:p>
        </p:txBody>
      </p:sp>
      <p:sp>
        <p:nvSpPr>
          <p:cNvPr id="3" name="Text Placeholder 2">
            <a:extLst>
              <a:ext uri="{FF2B5EF4-FFF2-40B4-BE49-F238E27FC236}">
                <a16:creationId xmlns:a16="http://schemas.microsoft.com/office/drawing/2014/main" id="{73BB865E-2124-9DFB-E90D-67F8512ACDB7}"/>
              </a:ext>
            </a:extLst>
          </p:cNvPr>
          <p:cNvSpPr>
            <a:spLocks noGrp="1"/>
          </p:cNvSpPr>
          <p:nvPr>
            <p:ph type="body" sz="quarter" idx="33"/>
          </p:nvPr>
        </p:nvSpPr>
        <p:spPr>
          <a:xfrm>
            <a:off x="792468" y="3519553"/>
            <a:ext cx="6400800" cy="341247"/>
          </a:xfrm>
        </p:spPr>
        <p:txBody>
          <a:bodyPr/>
          <a:lstStyle/>
          <a:p>
            <a:r>
              <a:rPr lang="en-US" dirty="0"/>
              <a:t>Subhead goes here on one line</a:t>
            </a:r>
          </a:p>
        </p:txBody>
      </p:sp>
      <p:sp>
        <p:nvSpPr>
          <p:cNvPr id="31" name="Text Placeholder 30">
            <a:extLst>
              <a:ext uri="{FF2B5EF4-FFF2-40B4-BE49-F238E27FC236}">
                <a16:creationId xmlns:a16="http://schemas.microsoft.com/office/drawing/2014/main" id="{DCAEDBC0-920A-65EE-B289-587E41669E6C}"/>
              </a:ext>
            </a:extLst>
          </p:cNvPr>
          <p:cNvSpPr>
            <a:spLocks noGrp="1"/>
          </p:cNvSpPr>
          <p:nvPr>
            <p:ph type="body" sz="quarter" idx="35"/>
          </p:nvPr>
        </p:nvSpPr>
        <p:spPr>
          <a:xfrm>
            <a:off x="792468" y="4544568"/>
            <a:ext cx="5077970" cy="266291"/>
          </a:xfrm>
        </p:spPr>
        <p:txBody>
          <a:bodyPr/>
          <a:lstStyle/>
          <a:p>
            <a:r>
              <a:rPr lang="en-US" dirty="0"/>
              <a:t>Name</a:t>
            </a:r>
          </a:p>
        </p:txBody>
      </p:sp>
      <p:sp>
        <p:nvSpPr>
          <p:cNvPr id="4" name="Text Placeholder 3">
            <a:extLst>
              <a:ext uri="{FF2B5EF4-FFF2-40B4-BE49-F238E27FC236}">
                <a16:creationId xmlns:a16="http://schemas.microsoft.com/office/drawing/2014/main" id="{8C98A7BA-85AB-C838-B8BA-7E96C3E5D4A5}"/>
              </a:ext>
            </a:extLst>
          </p:cNvPr>
          <p:cNvSpPr>
            <a:spLocks noGrp="1"/>
          </p:cNvSpPr>
          <p:nvPr>
            <p:ph type="body" sz="quarter" idx="34"/>
          </p:nvPr>
        </p:nvSpPr>
        <p:spPr>
          <a:xfrm>
            <a:off x="792468" y="4882896"/>
            <a:ext cx="5077970" cy="895181"/>
          </a:xfrm>
        </p:spPr>
        <p:txBody>
          <a:bodyPr/>
          <a:lstStyle/>
          <a:p>
            <a:pPr lvl="0"/>
            <a:r>
              <a:rPr lang="en-US" dirty="0"/>
              <a:t>Presenter’s Title</a:t>
            </a:r>
          </a:p>
          <a:p>
            <a:pPr lvl="0"/>
            <a:r>
              <a:rPr lang="en-US" dirty="0"/>
              <a:t>Organization, Division or Business Unit</a:t>
            </a:r>
          </a:p>
          <a:p>
            <a:pPr lvl="0"/>
            <a:r>
              <a:rPr lang="en-US" dirty="0"/>
              <a:t>Month 00, 2026</a:t>
            </a:r>
          </a:p>
        </p:txBody>
      </p:sp>
      <p:sp>
        <p:nvSpPr>
          <p:cNvPr id="7" name="Slide Number Placeholder 6">
            <a:extLst>
              <a:ext uri="{FF2B5EF4-FFF2-40B4-BE49-F238E27FC236}">
                <a16:creationId xmlns:a16="http://schemas.microsoft.com/office/drawing/2014/main" id="{66A53C3B-A45C-2DCF-6746-F47AE29614F9}"/>
              </a:ext>
            </a:extLst>
          </p:cNvPr>
          <p:cNvSpPr>
            <a:spLocks noGrp="1"/>
          </p:cNvSpPr>
          <p:nvPr>
            <p:ph type="sldNum" sz="quarter" idx="12"/>
          </p:nvPr>
        </p:nvSpPr>
        <p:spPr>
          <a:xfrm>
            <a:off x="762000" y="6995117"/>
            <a:ext cx="365760" cy="365760"/>
          </a:xfrm>
        </p:spPr>
        <p:txBody>
          <a:bodyPr/>
          <a:lstStyle/>
          <a:p>
            <a:fld id="{345D60D9-5372-5F40-9443-0F9AE5BDC3C8}" type="slidenum">
              <a:rPr lang="en-US" smtClean="0"/>
              <a:pPr/>
              <a:t>1</a:t>
            </a:fld>
            <a:endParaRPr lang="en-US" dirty="0"/>
          </a:p>
        </p:txBody>
      </p:sp>
      <p:sp>
        <p:nvSpPr>
          <p:cNvPr id="6" name="Footer Placeholder 5">
            <a:extLst>
              <a:ext uri="{FF2B5EF4-FFF2-40B4-BE49-F238E27FC236}">
                <a16:creationId xmlns:a16="http://schemas.microsoft.com/office/drawing/2014/main" id="{407E29C8-A7DD-BBBF-717D-449F86BA3C53}"/>
              </a:ext>
            </a:extLst>
          </p:cNvPr>
          <p:cNvSpPr>
            <a:spLocks noGrp="1"/>
          </p:cNvSpPr>
          <p:nvPr>
            <p:ph type="ftr" sz="quarter" idx="36"/>
          </p:nvPr>
        </p:nvSpPr>
        <p:spPr>
          <a:xfrm>
            <a:off x="1127759" y="6995435"/>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432012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171F6-66DB-D5CE-0100-7733B41D289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845AC8C-B1EB-6569-8D03-A667287752C2}"/>
              </a:ext>
            </a:extLst>
          </p:cNvPr>
          <p:cNvSpPr>
            <a:spLocks noGrp="1"/>
          </p:cNvSpPr>
          <p:nvPr>
            <p:ph type="title"/>
          </p:nvPr>
        </p:nvSpPr>
        <p:spPr>
          <a:xfrm>
            <a:off x="768875" y="182403"/>
            <a:ext cx="10671048" cy="822960"/>
          </a:xfrm>
        </p:spPr>
        <p:txBody>
          <a:bodyPr/>
          <a:lstStyle/>
          <a:p>
            <a:r>
              <a:rPr lang="en-US" dirty="0"/>
              <a:t>Two speakers on stage</a:t>
            </a:r>
          </a:p>
        </p:txBody>
      </p:sp>
      <p:sp>
        <p:nvSpPr>
          <p:cNvPr id="3" name="Footer Placeholder 2">
            <a:extLst>
              <a:ext uri="{FF2B5EF4-FFF2-40B4-BE49-F238E27FC236}">
                <a16:creationId xmlns:a16="http://schemas.microsoft.com/office/drawing/2014/main" id="{7AB0B206-70F8-C4D8-2332-A7534A656E51}"/>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8" name="Text Placeholder 7">
            <a:extLst>
              <a:ext uri="{FF2B5EF4-FFF2-40B4-BE49-F238E27FC236}">
                <a16:creationId xmlns:a16="http://schemas.microsoft.com/office/drawing/2014/main" id="{E3566570-BF59-4482-BE83-ED3F6FE9EDC3}"/>
              </a:ext>
            </a:extLst>
          </p:cNvPr>
          <p:cNvSpPr>
            <a:spLocks noGrp="1"/>
          </p:cNvSpPr>
          <p:nvPr>
            <p:ph type="body" sz="quarter" idx="13"/>
          </p:nvPr>
        </p:nvSpPr>
        <p:spPr>
          <a:xfrm>
            <a:off x="807676" y="1937607"/>
            <a:ext cx="5120640" cy="640073"/>
          </a:xfrm>
        </p:spPr>
        <p:txBody>
          <a:bodyPr/>
          <a:lstStyle/>
          <a:p>
            <a:r>
              <a:rPr lang="en-US" dirty="0"/>
              <a:t>Speaker Name</a:t>
            </a:r>
          </a:p>
        </p:txBody>
      </p:sp>
      <p:sp>
        <p:nvSpPr>
          <p:cNvPr id="9" name="Text Placeholder 8">
            <a:extLst>
              <a:ext uri="{FF2B5EF4-FFF2-40B4-BE49-F238E27FC236}">
                <a16:creationId xmlns:a16="http://schemas.microsoft.com/office/drawing/2014/main" id="{5E5D0672-D913-D988-DBFF-0090B3A35F31}"/>
              </a:ext>
            </a:extLst>
          </p:cNvPr>
          <p:cNvSpPr>
            <a:spLocks noGrp="1"/>
          </p:cNvSpPr>
          <p:nvPr>
            <p:ph type="body" sz="quarter" idx="14"/>
          </p:nvPr>
        </p:nvSpPr>
        <p:spPr>
          <a:xfrm>
            <a:off x="807676" y="2576660"/>
            <a:ext cx="5120640" cy="640073"/>
          </a:xfrm>
        </p:spPr>
        <p:txBody>
          <a:bodyPr/>
          <a:lstStyle/>
          <a:p>
            <a:r>
              <a:rPr lang="en-US" dirty="0"/>
              <a:t>Speaker Title</a:t>
            </a:r>
          </a:p>
        </p:txBody>
      </p:sp>
      <p:sp>
        <p:nvSpPr>
          <p:cNvPr id="2" name="Text Placeholder 1">
            <a:extLst>
              <a:ext uri="{FF2B5EF4-FFF2-40B4-BE49-F238E27FC236}">
                <a16:creationId xmlns:a16="http://schemas.microsoft.com/office/drawing/2014/main" id="{7C6C5EB8-7E97-A5FD-2C92-7A27D8B1F210}"/>
              </a:ext>
            </a:extLst>
          </p:cNvPr>
          <p:cNvSpPr>
            <a:spLocks noGrp="1"/>
          </p:cNvSpPr>
          <p:nvPr>
            <p:ph type="body" sz="quarter" idx="19"/>
          </p:nvPr>
        </p:nvSpPr>
        <p:spPr>
          <a:xfrm>
            <a:off x="792538" y="3429000"/>
            <a:ext cx="5120640" cy="640073"/>
          </a:xfrm>
        </p:spPr>
        <p:txBody>
          <a:bodyPr/>
          <a:lstStyle/>
          <a:p>
            <a:r>
              <a:rPr lang="en-US" dirty="0"/>
              <a:t>Speaker Name</a:t>
            </a:r>
          </a:p>
        </p:txBody>
      </p:sp>
      <p:sp>
        <p:nvSpPr>
          <p:cNvPr id="5" name="Text Placeholder 4">
            <a:extLst>
              <a:ext uri="{FF2B5EF4-FFF2-40B4-BE49-F238E27FC236}">
                <a16:creationId xmlns:a16="http://schemas.microsoft.com/office/drawing/2014/main" id="{415B0B72-4209-DE3A-B106-4B2FC19A3D30}"/>
              </a:ext>
            </a:extLst>
          </p:cNvPr>
          <p:cNvSpPr>
            <a:spLocks noGrp="1"/>
          </p:cNvSpPr>
          <p:nvPr>
            <p:ph type="body" sz="quarter" idx="20"/>
          </p:nvPr>
        </p:nvSpPr>
        <p:spPr>
          <a:xfrm>
            <a:off x="792538" y="4068053"/>
            <a:ext cx="5120640" cy="640073"/>
          </a:xfrm>
        </p:spPr>
        <p:txBody>
          <a:bodyPr/>
          <a:lstStyle/>
          <a:p>
            <a:r>
              <a:rPr lang="en-US" dirty="0"/>
              <a:t>Speaker Title</a:t>
            </a:r>
          </a:p>
        </p:txBody>
      </p:sp>
      <p:sp>
        <p:nvSpPr>
          <p:cNvPr id="4" name="Slide Number Placeholder 3">
            <a:extLst>
              <a:ext uri="{FF2B5EF4-FFF2-40B4-BE49-F238E27FC236}">
                <a16:creationId xmlns:a16="http://schemas.microsoft.com/office/drawing/2014/main" id="{41EBC59F-1009-1026-D04A-F1A302F7CD92}"/>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10</a:t>
            </a:fld>
            <a:endParaRPr lang="en-US" dirty="0"/>
          </a:p>
        </p:txBody>
      </p:sp>
    </p:spTree>
    <p:extLst>
      <p:ext uri="{BB962C8B-B14F-4D97-AF65-F5344CB8AC3E}">
        <p14:creationId xmlns:p14="http://schemas.microsoft.com/office/powerpoint/2010/main" val="2121150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A5920-4348-1DFC-D1FD-EE472E6FE3C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CA79AFA-4D0A-0E2A-4156-66EFA7358185}"/>
              </a:ext>
            </a:extLst>
          </p:cNvPr>
          <p:cNvSpPr>
            <a:spLocks noGrp="1"/>
          </p:cNvSpPr>
          <p:nvPr>
            <p:ph type="title"/>
          </p:nvPr>
        </p:nvSpPr>
        <p:spPr>
          <a:xfrm>
            <a:off x="768875" y="182403"/>
            <a:ext cx="10671048" cy="822960"/>
          </a:xfrm>
        </p:spPr>
        <p:txBody>
          <a:bodyPr/>
          <a:lstStyle/>
          <a:p>
            <a:r>
              <a:rPr lang="en-US" dirty="0"/>
              <a:t>Three speakers on stage</a:t>
            </a:r>
          </a:p>
        </p:txBody>
      </p:sp>
      <p:sp>
        <p:nvSpPr>
          <p:cNvPr id="8" name="Text Placeholder 7">
            <a:extLst>
              <a:ext uri="{FF2B5EF4-FFF2-40B4-BE49-F238E27FC236}">
                <a16:creationId xmlns:a16="http://schemas.microsoft.com/office/drawing/2014/main" id="{A3F0AF61-7D6A-407B-E0AC-7F3633B00E39}"/>
              </a:ext>
            </a:extLst>
          </p:cNvPr>
          <p:cNvSpPr>
            <a:spLocks noGrp="1"/>
          </p:cNvSpPr>
          <p:nvPr>
            <p:ph type="body" sz="quarter" idx="13"/>
          </p:nvPr>
        </p:nvSpPr>
        <p:spPr>
          <a:xfrm>
            <a:off x="797773" y="1325903"/>
            <a:ext cx="5120640" cy="640080"/>
          </a:xfrm>
        </p:spPr>
        <p:txBody>
          <a:bodyPr/>
          <a:lstStyle/>
          <a:p>
            <a:r>
              <a:rPr lang="en-US" dirty="0"/>
              <a:t>Speaker Name</a:t>
            </a:r>
          </a:p>
        </p:txBody>
      </p:sp>
      <p:sp>
        <p:nvSpPr>
          <p:cNvPr id="9" name="Text Placeholder 8">
            <a:extLst>
              <a:ext uri="{FF2B5EF4-FFF2-40B4-BE49-F238E27FC236}">
                <a16:creationId xmlns:a16="http://schemas.microsoft.com/office/drawing/2014/main" id="{5836E463-9A26-73DD-A14C-6F7633CD7561}"/>
              </a:ext>
            </a:extLst>
          </p:cNvPr>
          <p:cNvSpPr>
            <a:spLocks noGrp="1"/>
          </p:cNvSpPr>
          <p:nvPr>
            <p:ph type="body" sz="quarter" idx="14"/>
          </p:nvPr>
        </p:nvSpPr>
        <p:spPr>
          <a:xfrm>
            <a:off x="797774" y="1964957"/>
            <a:ext cx="5120640" cy="640073"/>
          </a:xfrm>
        </p:spPr>
        <p:txBody>
          <a:bodyPr/>
          <a:lstStyle/>
          <a:p>
            <a:r>
              <a:rPr lang="en-US" dirty="0"/>
              <a:t>Speaker Title</a:t>
            </a:r>
          </a:p>
        </p:txBody>
      </p:sp>
      <p:sp>
        <p:nvSpPr>
          <p:cNvPr id="2" name="Text Placeholder 1">
            <a:extLst>
              <a:ext uri="{FF2B5EF4-FFF2-40B4-BE49-F238E27FC236}">
                <a16:creationId xmlns:a16="http://schemas.microsoft.com/office/drawing/2014/main" id="{5983093F-716D-8C7B-F5F5-25BC134E29FD}"/>
              </a:ext>
            </a:extLst>
          </p:cNvPr>
          <p:cNvSpPr>
            <a:spLocks noGrp="1"/>
          </p:cNvSpPr>
          <p:nvPr>
            <p:ph type="body" sz="quarter" idx="28"/>
          </p:nvPr>
        </p:nvSpPr>
        <p:spPr>
          <a:xfrm>
            <a:off x="792538" y="2792454"/>
            <a:ext cx="5120640" cy="640080"/>
          </a:xfrm>
        </p:spPr>
        <p:txBody>
          <a:bodyPr/>
          <a:lstStyle/>
          <a:p>
            <a:r>
              <a:rPr lang="en-US" dirty="0"/>
              <a:t>Speaker Name</a:t>
            </a:r>
          </a:p>
        </p:txBody>
      </p:sp>
      <p:sp>
        <p:nvSpPr>
          <p:cNvPr id="5" name="Text Placeholder 4">
            <a:extLst>
              <a:ext uri="{FF2B5EF4-FFF2-40B4-BE49-F238E27FC236}">
                <a16:creationId xmlns:a16="http://schemas.microsoft.com/office/drawing/2014/main" id="{941657CD-9B6A-9EDA-2A8B-7E36485DD54F}"/>
              </a:ext>
            </a:extLst>
          </p:cNvPr>
          <p:cNvSpPr>
            <a:spLocks noGrp="1"/>
          </p:cNvSpPr>
          <p:nvPr>
            <p:ph type="body" sz="quarter" idx="29"/>
          </p:nvPr>
        </p:nvSpPr>
        <p:spPr>
          <a:xfrm>
            <a:off x="792539" y="3431508"/>
            <a:ext cx="5120640" cy="640073"/>
          </a:xfrm>
        </p:spPr>
        <p:txBody>
          <a:bodyPr/>
          <a:lstStyle/>
          <a:p>
            <a:r>
              <a:rPr lang="en-US" dirty="0"/>
              <a:t>Speaker Title</a:t>
            </a:r>
          </a:p>
        </p:txBody>
      </p:sp>
      <p:sp>
        <p:nvSpPr>
          <p:cNvPr id="6" name="Text Placeholder 5">
            <a:extLst>
              <a:ext uri="{FF2B5EF4-FFF2-40B4-BE49-F238E27FC236}">
                <a16:creationId xmlns:a16="http://schemas.microsoft.com/office/drawing/2014/main" id="{1680DD19-C753-5789-717D-91C514861171}"/>
              </a:ext>
            </a:extLst>
          </p:cNvPr>
          <p:cNvSpPr>
            <a:spLocks noGrp="1"/>
          </p:cNvSpPr>
          <p:nvPr>
            <p:ph type="body" sz="quarter" idx="30"/>
          </p:nvPr>
        </p:nvSpPr>
        <p:spPr>
          <a:xfrm>
            <a:off x="795484" y="4312293"/>
            <a:ext cx="5120640" cy="640080"/>
          </a:xfrm>
        </p:spPr>
        <p:txBody>
          <a:bodyPr/>
          <a:lstStyle/>
          <a:p>
            <a:r>
              <a:rPr lang="en-US" dirty="0"/>
              <a:t>Speaker Name</a:t>
            </a:r>
          </a:p>
        </p:txBody>
      </p:sp>
      <p:sp>
        <p:nvSpPr>
          <p:cNvPr id="10" name="Text Placeholder 9">
            <a:extLst>
              <a:ext uri="{FF2B5EF4-FFF2-40B4-BE49-F238E27FC236}">
                <a16:creationId xmlns:a16="http://schemas.microsoft.com/office/drawing/2014/main" id="{8CE94475-D46F-4A36-9E12-4FF508C94DCD}"/>
              </a:ext>
            </a:extLst>
          </p:cNvPr>
          <p:cNvSpPr>
            <a:spLocks noGrp="1"/>
          </p:cNvSpPr>
          <p:nvPr>
            <p:ph type="body" sz="quarter" idx="31"/>
          </p:nvPr>
        </p:nvSpPr>
        <p:spPr>
          <a:xfrm>
            <a:off x="795485" y="4951347"/>
            <a:ext cx="5120640" cy="640073"/>
          </a:xfrm>
        </p:spPr>
        <p:txBody>
          <a:bodyPr/>
          <a:lstStyle/>
          <a:p>
            <a:r>
              <a:rPr lang="en-US" dirty="0"/>
              <a:t>Speaker Title</a:t>
            </a:r>
          </a:p>
        </p:txBody>
      </p:sp>
      <p:sp>
        <p:nvSpPr>
          <p:cNvPr id="3" name="Footer Placeholder 2">
            <a:extLst>
              <a:ext uri="{FF2B5EF4-FFF2-40B4-BE49-F238E27FC236}">
                <a16:creationId xmlns:a16="http://schemas.microsoft.com/office/drawing/2014/main" id="{8862AD89-967D-EE68-D4DF-EFC0CD46BDB0}"/>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D59D0EE4-8B8B-19B7-5BCB-D621C3301A0B}"/>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11</a:t>
            </a:fld>
            <a:endParaRPr lang="en-US" dirty="0"/>
          </a:p>
        </p:txBody>
      </p:sp>
    </p:spTree>
    <p:extLst>
      <p:ext uri="{BB962C8B-B14F-4D97-AF65-F5344CB8AC3E}">
        <p14:creationId xmlns:p14="http://schemas.microsoft.com/office/powerpoint/2010/main" val="291575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32278-BCC9-3F8F-9C05-9F2B6465F33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697BD5A-57A2-561C-B7BD-4711E7D1EAC5}"/>
              </a:ext>
            </a:extLst>
          </p:cNvPr>
          <p:cNvSpPr>
            <a:spLocks noGrp="1"/>
          </p:cNvSpPr>
          <p:nvPr>
            <p:ph type="title"/>
          </p:nvPr>
        </p:nvSpPr>
        <p:spPr>
          <a:xfrm>
            <a:off x="768875" y="182403"/>
            <a:ext cx="10671048" cy="822960"/>
          </a:xfrm>
        </p:spPr>
        <p:txBody>
          <a:bodyPr/>
          <a:lstStyle/>
          <a:p>
            <a:r>
              <a:rPr lang="en-US" dirty="0"/>
              <a:t>Four speakers on stage</a:t>
            </a:r>
          </a:p>
        </p:txBody>
      </p:sp>
      <p:sp>
        <p:nvSpPr>
          <p:cNvPr id="3" name="Footer Placeholder 2">
            <a:extLst>
              <a:ext uri="{FF2B5EF4-FFF2-40B4-BE49-F238E27FC236}">
                <a16:creationId xmlns:a16="http://schemas.microsoft.com/office/drawing/2014/main" id="{F0BCC78B-BFC9-BEBC-492A-2C2BEC09D934}"/>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EF5EDF94-4D7C-E828-C489-45F3C94573CE}"/>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12</a:t>
            </a:fld>
            <a:endParaRPr lang="en-US" dirty="0"/>
          </a:p>
        </p:txBody>
      </p:sp>
      <p:sp>
        <p:nvSpPr>
          <p:cNvPr id="8" name="Text Placeholder 7">
            <a:extLst>
              <a:ext uri="{FF2B5EF4-FFF2-40B4-BE49-F238E27FC236}">
                <a16:creationId xmlns:a16="http://schemas.microsoft.com/office/drawing/2014/main" id="{A13EF09B-E1BE-0057-77A5-EFC21EDE88F9}"/>
              </a:ext>
            </a:extLst>
          </p:cNvPr>
          <p:cNvSpPr>
            <a:spLocks noGrp="1"/>
          </p:cNvSpPr>
          <p:nvPr>
            <p:ph type="body" sz="quarter" idx="13"/>
          </p:nvPr>
        </p:nvSpPr>
        <p:spPr>
          <a:xfrm>
            <a:off x="784794" y="2108629"/>
            <a:ext cx="4480560" cy="640080"/>
          </a:xfrm>
        </p:spPr>
        <p:txBody>
          <a:bodyPr/>
          <a:lstStyle/>
          <a:p>
            <a:r>
              <a:rPr lang="en-US" dirty="0"/>
              <a:t>Speaker Name</a:t>
            </a:r>
          </a:p>
        </p:txBody>
      </p:sp>
      <p:sp>
        <p:nvSpPr>
          <p:cNvPr id="9" name="Text Placeholder 8">
            <a:extLst>
              <a:ext uri="{FF2B5EF4-FFF2-40B4-BE49-F238E27FC236}">
                <a16:creationId xmlns:a16="http://schemas.microsoft.com/office/drawing/2014/main" id="{80DBB59A-4358-0AF2-5871-E7C57EF13E54}"/>
              </a:ext>
            </a:extLst>
          </p:cNvPr>
          <p:cNvSpPr>
            <a:spLocks noGrp="1"/>
          </p:cNvSpPr>
          <p:nvPr>
            <p:ph type="body" sz="quarter" idx="14"/>
          </p:nvPr>
        </p:nvSpPr>
        <p:spPr>
          <a:xfrm>
            <a:off x="784795" y="2747683"/>
            <a:ext cx="4480560" cy="640073"/>
          </a:xfrm>
        </p:spPr>
        <p:txBody>
          <a:bodyPr/>
          <a:lstStyle/>
          <a:p>
            <a:r>
              <a:rPr lang="en-US" dirty="0"/>
              <a:t>Speaker Title</a:t>
            </a:r>
          </a:p>
        </p:txBody>
      </p:sp>
      <p:sp>
        <p:nvSpPr>
          <p:cNvPr id="2" name="Text Placeholder 1">
            <a:extLst>
              <a:ext uri="{FF2B5EF4-FFF2-40B4-BE49-F238E27FC236}">
                <a16:creationId xmlns:a16="http://schemas.microsoft.com/office/drawing/2014/main" id="{CBA24166-593A-6400-7A53-004FA7BF5329}"/>
              </a:ext>
            </a:extLst>
          </p:cNvPr>
          <p:cNvSpPr>
            <a:spLocks noGrp="1"/>
          </p:cNvSpPr>
          <p:nvPr>
            <p:ph type="body" sz="quarter" idx="35"/>
          </p:nvPr>
        </p:nvSpPr>
        <p:spPr>
          <a:xfrm>
            <a:off x="784795" y="3484327"/>
            <a:ext cx="4480560" cy="640080"/>
          </a:xfrm>
        </p:spPr>
        <p:txBody>
          <a:bodyPr/>
          <a:lstStyle/>
          <a:p>
            <a:r>
              <a:rPr lang="en-US" dirty="0"/>
              <a:t>Speaker Name</a:t>
            </a:r>
          </a:p>
        </p:txBody>
      </p:sp>
      <p:sp>
        <p:nvSpPr>
          <p:cNvPr id="5" name="Text Placeholder 4">
            <a:extLst>
              <a:ext uri="{FF2B5EF4-FFF2-40B4-BE49-F238E27FC236}">
                <a16:creationId xmlns:a16="http://schemas.microsoft.com/office/drawing/2014/main" id="{BE59ACBA-C796-A8CC-36D7-31422A769659}"/>
              </a:ext>
            </a:extLst>
          </p:cNvPr>
          <p:cNvSpPr>
            <a:spLocks noGrp="1"/>
          </p:cNvSpPr>
          <p:nvPr>
            <p:ph type="body" sz="quarter" idx="36"/>
          </p:nvPr>
        </p:nvSpPr>
        <p:spPr>
          <a:xfrm>
            <a:off x="784796" y="4123381"/>
            <a:ext cx="4480560" cy="640073"/>
          </a:xfrm>
        </p:spPr>
        <p:txBody>
          <a:bodyPr/>
          <a:lstStyle/>
          <a:p>
            <a:r>
              <a:rPr lang="en-US" dirty="0"/>
              <a:t>Speaker Title</a:t>
            </a:r>
          </a:p>
        </p:txBody>
      </p:sp>
      <p:sp>
        <p:nvSpPr>
          <p:cNvPr id="6" name="Text Placeholder 5">
            <a:extLst>
              <a:ext uri="{FF2B5EF4-FFF2-40B4-BE49-F238E27FC236}">
                <a16:creationId xmlns:a16="http://schemas.microsoft.com/office/drawing/2014/main" id="{1605DB0C-06E7-A7B9-6354-A100DB28D2F6}"/>
              </a:ext>
            </a:extLst>
          </p:cNvPr>
          <p:cNvSpPr>
            <a:spLocks noGrp="1"/>
          </p:cNvSpPr>
          <p:nvPr>
            <p:ph type="body" sz="quarter" idx="37"/>
          </p:nvPr>
        </p:nvSpPr>
        <p:spPr>
          <a:xfrm>
            <a:off x="5806438" y="2130723"/>
            <a:ext cx="4480560" cy="640080"/>
          </a:xfrm>
        </p:spPr>
        <p:txBody>
          <a:bodyPr/>
          <a:lstStyle/>
          <a:p>
            <a:r>
              <a:rPr lang="en-US" dirty="0"/>
              <a:t>Speaker Name</a:t>
            </a:r>
          </a:p>
        </p:txBody>
      </p:sp>
      <p:sp>
        <p:nvSpPr>
          <p:cNvPr id="10" name="Text Placeholder 9">
            <a:extLst>
              <a:ext uri="{FF2B5EF4-FFF2-40B4-BE49-F238E27FC236}">
                <a16:creationId xmlns:a16="http://schemas.microsoft.com/office/drawing/2014/main" id="{CA8CEC68-1EA0-66A6-F268-F36F96B0B397}"/>
              </a:ext>
            </a:extLst>
          </p:cNvPr>
          <p:cNvSpPr>
            <a:spLocks noGrp="1"/>
          </p:cNvSpPr>
          <p:nvPr>
            <p:ph type="body" sz="quarter" idx="38"/>
          </p:nvPr>
        </p:nvSpPr>
        <p:spPr>
          <a:xfrm>
            <a:off x="5806439" y="2769777"/>
            <a:ext cx="4480560" cy="640073"/>
          </a:xfrm>
        </p:spPr>
        <p:txBody>
          <a:bodyPr/>
          <a:lstStyle/>
          <a:p>
            <a:r>
              <a:rPr lang="en-US" dirty="0"/>
              <a:t>Speaker Title</a:t>
            </a:r>
          </a:p>
        </p:txBody>
      </p:sp>
      <p:sp>
        <p:nvSpPr>
          <p:cNvPr id="11" name="Text Placeholder 10">
            <a:extLst>
              <a:ext uri="{FF2B5EF4-FFF2-40B4-BE49-F238E27FC236}">
                <a16:creationId xmlns:a16="http://schemas.microsoft.com/office/drawing/2014/main" id="{E55FD062-C95A-0448-E172-5595691B1BF1}"/>
              </a:ext>
            </a:extLst>
          </p:cNvPr>
          <p:cNvSpPr>
            <a:spLocks noGrp="1"/>
          </p:cNvSpPr>
          <p:nvPr>
            <p:ph type="body" sz="quarter" idx="39"/>
          </p:nvPr>
        </p:nvSpPr>
        <p:spPr>
          <a:xfrm>
            <a:off x="5806439" y="3506421"/>
            <a:ext cx="4480560" cy="640080"/>
          </a:xfrm>
        </p:spPr>
        <p:txBody>
          <a:bodyPr/>
          <a:lstStyle/>
          <a:p>
            <a:r>
              <a:rPr lang="en-US" dirty="0"/>
              <a:t>Speaker Name</a:t>
            </a:r>
          </a:p>
        </p:txBody>
      </p:sp>
      <p:sp>
        <p:nvSpPr>
          <p:cNvPr id="12" name="Text Placeholder 11">
            <a:extLst>
              <a:ext uri="{FF2B5EF4-FFF2-40B4-BE49-F238E27FC236}">
                <a16:creationId xmlns:a16="http://schemas.microsoft.com/office/drawing/2014/main" id="{48C90255-1023-7F12-E549-0FB3733DCB36}"/>
              </a:ext>
            </a:extLst>
          </p:cNvPr>
          <p:cNvSpPr>
            <a:spLocks noGrp="1"/>
          </p:cNvSpPr>
          <p:nvPr>
            <p:ph type="body" sz="quarter" idx="40"/>
          </p:nvPr>
        </p:nvSpPr>
        <p:spPr>
          <a:xfrm>
            <a:off x="5806440" y="4145475"/>
            <a:ext cx="4480560" cy="640073"/>
          </a:xfrm>
        </p:spPr>
        <p:txBody>
          <a:bodyPr/>
          <a:lstStyle/>
          <a:p>
            <a:r>
              <a:rPr lang="en-US" dirty="0"/>
              <a:t>Speaker Title</a:t>
            </a:r>
          </a:p>
        </p:txBody>
      </p:sp>
    </p:spTree>
    <p:extLst>
      <p:ext uri="{BB962C8B-B14F-4D97-AF65-F5344CB8AC3E}">
        <p14:creationId xmlns:p14="http://schemas.microsoft.com/office/powerpoint/2010/main" val="3795749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F0E3B-A1D0-07C1-FF8E-98F4C6A8C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7AB147-C3E1-D271-FECD-C8379E10D01F}"/>
              </a:ext>
            </a:extLst>
          </p:cNvPr>
          <p:cNvSpPr>
            <a:spLocks noGrp="1"/>
          </p:cNvSpPr>
          <p:nvPr>
            <p:ph type="title"/>
          </p:nvPr>
        </p:nvSpPr>
        <p:spPr/>
        <p:txBody>
          <a:bodyPr/>
          <a:lstStyle/>
          <a:p>
            <a:r>
              <a:rPr lang="en-US" dirty="0"/>
              <a:t>Cross-pillar, industries, and general divider light</a:t>
            </a:r>
          </a:p>
        </p:txBody>
      </p:sp>
      <p:sp>
        <p:nvSpPr>
          <p:cNvPr id="3" name="Text Placeholder 2">
            <a:extLst>
              <a:ext uri="{FF2B5EF4-FFF2-40B4-BE49-F238E27FC236}">
                <a16:creationId xmlns:a16="http://schemas.microsoft.com/office/drawing/2014/main" id="{7BC0D991-89CE-DB16-6055-E758E9D394AC}"/>
              </a:ext>
            </a:extLst>
          </p:cNvPr>
          <p:cNvSpPr>
            <a:spLocks noGrp="1"/>
          </p:cNvSpPr>
          <p:nvPr>
            <p:ph type="body" sz="quarter" idx="33"/>
          </p:nvPr>
        </p:nvSpPr>
        <p:spPr/>
        <p:txBody>
          <a:bodyPr/>
          <a:lstStyle/>
          <a:p>
            <a:r>
              <a:rPr lang="en-US" dirty="0"/>
              <a:t>Subhead goes here.</a:t>
            </a:r>
          </a:p>
        </p:txBody>
      </p:sp>
      <p:sp>
        <p:nvSpPr>
          <p:cNvPr id="4" name="Slide Number Placeholder 3">
            <a:extLst>
              <a:ext uri="{FF2B5EF4-FFF2-40B4-BE49-F238E27FC236}">
                <a16:creationId xmlns:a16="http://schemas.microsoft.com/office/drawing/2014/main" id="{87956FEB-FCBC-CD88-8443-87243BCC94F6}"/>
              </a:ext>
            </a:extLst>
          </p:cNvPr>
          <p:cNvSpPr>
            <a:spLocks noGrp="1"/>
          </p:cNvSpPr>
          <p:nvPr>
            <p:ph type="sldNum" sz="quarter" idx="12"/>
          </p:nvPr>
        </p:nvSpPr>
        <p:spPr/>
        <p:txBody>
          <a:bodyPr/>
          <a:lstStyle/>
          <a:p>
            <a:fld id="{345D60D9-5372-5F40-9443-0F9AE5BDC3C8}" type="slidenum">
              <a:rPr lang="en-US" smtClean="0"/>
              <a:pPr/>
              <a:t>13</a:t>
            </a:fld>
            <a:endParaRPr lang="en-US" dirty="0"/>
          </a:p>
        </p:txBody>
      </p:sp>
      <p:sp>
        <p:nvSpPr>
          <p:cNvPr id="5" name="Footer Placeholder 4">
            <a:extLst>
              <a:ext uri="{FF2B5EF4-FFF2-40B4-BE49-F238E27FC236}">
                <a16:creationId xmlns:a16="http://schemas.microsoft.com/office/drawing/2014/main" id="{39986267-F609-1E99-571C-62EC65E41F9B}"/>
              </a:ext>
            </a:extLst>
          </p:cNvPr>
          <p:cNvSpPr>
            <a:spLocks noGrp="1"/>
          </p:cNvSpPr>
          <p:nvPr>
            <p:ph type="ftr" sz="quarter" idx="11"/>
          </p:nvPr>
        </p:nvSpPr>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744163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6A5C62E-F23A-C154-CA4D-FDDC9E9406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388B92-DC83-D3F0-3314-4423A275DDFF}"/>
              </a:ext>
            </a:extLst>
          </p:cNvPr>
          <p:cNvSpPr>
            <a:spLocks noGrp="1"/>
          </p:cNvSpPr>
          <p:nvPr>
            <p:ph type="title"/>
          </p:nvPr>
        </p:nvSpPr>
        <p:spPr>
          <a:xfrm>
            <a:off x="768875" y="182403"/>
            <a:ext cx="5383380" cy="822960"/>
          </a:xfrm>
        </p:spPr>
        <p:txBody>
          <a:bodyPr/>
          <a:lstStyle/>
          <a:p>
            <a:r>
              <a:rPr lang="en-US" dirty="0"/>
              <a:t>Agenda title</a:t>
            </a:r>
          </a:p>
        </p:txBody>
      </p:sp>
      <p:sp>
        <p:nvSpPr>
          <p:cNvPr id="3" name="Slide Number Placeholder 2">
            <a:extLst>
              <a:ext uri="{FF2B5EF4-FFF2-40B4-BE49-F238E27FC236}">
                <a16:creationId xmlns:a16="http://schemas.microsoft.com/office/drawing/2014/main" id="{F2DA7656-E739-5BE0-53F1-81FB4B7C4515}"/>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14</a:t>
            </a:fld>
            <a:endParaRPr lang="en-US" dirty="0"/>
          </a:p>
        </p:txBody>
      </p:sp>
      <p:sp>
        <p:nvSpPr>
          <p:cNvPr id="4" name="Footer Placeholder 3">
            <a:extLst>
              <a:ext uri="{FF2B5EF4-FFF2-40B4-BE49-F238E27FC236}">
                <a16:creationId xmlns:a16="http://schemas.microsoft.com/office/drawing/2014/main" id="{1D4DB6C1-1BAD-26C9-F309-D9C9376E3F5B}"/>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grpSp>
        <p:nvGrpSpPr>
          <p:cNvPr id="6" name="Item 1" descr="a box containing text that says: Item 1&#13;&#10;Details go here">
            <a:extLst>
              <a:ext uri="{FF2B5EF4-FFF2-40B4-BE49-F238E27FC236}">
                <a16:creationId xmlns:a16="http://schemas.microsoft.com/office/drawing/2014/main" id="{352C478D-1028-FEBA-1E48-8D4FB67407FD}"/>
              </a:ext>
            </a:extLst>
          </p:cNvPr>
          <p:cNvGrpSpPr/>
          <p:nvPr/>
        </p:nvGrpSpPr>
        <p:grpSpPr>
          <a:xfrm>
            <a:off x="792518" y="2514610"/>
            <a:ext cx="1828800" cy="2011680"/>
            <a:chOff x="1615488" y="2514610"/>
            <a:chExt cx="1828800" cy="2011680"/>
          </a:xfrm>
        </p:grpSpPr>
        <p:sp>
          <p:nvSpPr>
            <p:cNvPr id="7" name="Rectangle 6" descr="Item 1&#13;&#10;">
              <a:extLst>
                <a:ext uri="{FF2B5EF4-FFF2-40B4-BE49-F238E27FC236}">
                  <a16:creationId xmlns:a16="http://schemas.microsoft.com/office/drawing/2014/main" id="{C6BF95F8-4C97-EB52-62DE-624D06CE7682}"/>
                </a:ext>
              </a:extLst>
            </p:cNvPr>
            <p:cNvSpPr/>
            <p:nvPr/>
          </p:nvSpPr>
          <p:spPr>
            <a:xfrm>
              <a:off x="1615488" y="2514610"/>
              <a:ext cx="1828800" cy="201168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1</a:t>
              </a:r>
            </a:p>
            <a:p>
              <a:r>
                <a:rPr lang="en-US" sz="1600" dirty="0">
                  <a:solidFill>
                    <a:schemeClr val="tx1"/>
                  </a:solidFill>
                </a:rPr>
                <a:t>Details go here</a:t>
              </a:r>
            </a:p>
          </p:txBody>
        </p:sp>
        <p:sp>
          <p:nvSpPr>
            <p:cNvPr id="8" name="Rectangle 7">
              <a:extLst>
                <a:ext uri="{FF2B5EF4-FFF2-40B4-BE49-F238E27FC236}">
                  <a16:creationId xmlns:a16="http://schemas.microsoft.com/office/drawing/2014/main" id="{C48759A2-F4EE-CCA3-2574-93AB104A2289}"/>
                </a:ext>
                <a:ext uri="{C183D7F6-B498-43B3-948B-1728B52AA6E4}">
                  <adec:decorative xmlns:adec="http://schemas.microsoft.com/office/drawing/2017/decorative" val="1"/>
                </a:ext>
              </a:extLst>
            </p:cNvPr>
            <p:cNvSpPr/>
            <p:nvPr/>
          </p:nvSpPr>
          <p:spPr>
            <a:xfrm>
              <a:off x="1615498" y="2514610"/>
              <a:ext cx="1828780" cy="91439"/>
            </a:xfrm>
            <a:prstGeom prst="rect">
              <a:avLst/>
            </a:prstGeom>
            <a:solidFill>
              <a:srgbClr val="AEA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9" name="Item 2" descr="Item 2">
            <a:extLst>
              <a:ext uri="{FF2B5EF4-FFF2-40B4-BE49-F238E27FC236}">
                <a16:creationId xmlns:a16="http://schemas.microsoft.com/office/drawing/2014/main" id="{29875DAA-D6E6-6A30-AB06-96D380D7788D}"/>
              </a:ext>
            </a:extLst>
          </p:cNvPr>
          <p:cNvGrpSpPr/>
          <p:nvPr/>
        </p:nvGrpSpPr>
        <p:grpSpPr>
          <a:xfrm>
            <a:off x="2995749" y="2514610"/>
            <a:ext cx="1828800" cy="2011680"/>
            <a:chOff x="3535708" y="2514610"/>
            <a:chExt cx="1828800" cy="2011680"/>
          </a:xfrm>
        </p:grpSpPr>
        <p:sp>
          <p:nvSpPr>
            <p:cNvPr id="10" name="Rectangle 9">
              <a:extLst>
                <a:ext uri="{FF2B5EF4-FFF2-40B4-BE49-F238E27FC236}">
                  <a16:creationId xmlns:a16="http://schemas.microsoft.com/office/drawing/2014/main" id="{F7515273-77C2-F121-578B-AF3BDAADEA5B}"/>
                </a:ext>
              </a:extLst>
            </p:cNvPr>
            <p:cNvSpPr/>
            <p:nvPr/>
          </p:nvSpPr>
          <p:spPr>
            <a:xfrm>
              <a:off x="3535708" y="2514610"/>
              <a:ext cx="1828800" cy="201168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2</a:t>
              </a:r>
            </a:p>
            <a:p>
              <a:r>
                <a:rPr lang="en-US" sz="1600" dirty="0">
                  <a:solidFill>
                    <a:schemeClr val="tx1"/>
                  </a:solidFill>
                </a:rPr>
                <a:t>Details go here</a:t>
              </a:r>
            </a:p>
          </p:txBody>
        </p:sp>
        <p:sp>
          <p:nvSpPr>
            <p:cNvPr id="11" name="Rectangle 10">
              <a:extLst>
                <a:ext uri="{FF2B5EF4-FFF2-40B4-BE49-F238E27FC236}">
                  <a16:creationId xmlns:a16="http://schemas.microsoft.com/office/drawing/2014/main" id="{5807BF7D-6D43-079D-5C6E-836FAF21B038}"/>
                </a:ext>
                <a:ext uri="{C183D7F6-B498-43B3-948B-1728B52AA6E4}">
                  <adec:decorative xmlns:adec="http://schemas.microsoft.com/office/drawing/2017/decorative" val="1"/>
                </a:ext>
              </a:extLst>
            </p:cNvPr>
            <p:cNvSpPr/>
            <p:nvPr/>
          </p:nvSpPr>
          <p:spPr>
            <a:xfrm>
              <a:off x="3535708" y="2514610"/>
              <a:ext cx="1828780" cy="91439"/>
            </a:xfrm>
            <a:prstGeom prst="rect">
              <a:avLst/>
            </a:prstGeom>
            <a:solidFill>
              <a:srgbClr val="AEA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2" name="Item 3" descr="Item 3">
            <a:extLst>
              <a:ext uri="{FF2B5EF4-FFF2-40B4-BE49-F238E27FC236}">
                <a16:creationId xmlns:a16="http://schemas.microsoft.com/office/drawing/2014/main" id="{4EF617BA-46F2-3830-5339-46B8CC6B5411}"/>
              </a:ext>
            </a:extLst>
          </p:cNvPr>
          <p:cNvGrpSpPr/>
          <p:nvPr/>
        </p:nvGrpSpPr>
        <p:grpSpPr>
          <a:xfrm>
            <a:off x="5198980" y="2514610"/>
            <a:ext cx="1828801" cy="2011680"/>
            <a:chOff x="5455927" y="2514610"/>
            <a:chExt cx="1828801" cy="2011680"/>
          </a:xfrm>
        </p:grpSpPr>
        <p:sp>
          <p:nvSpPr>
            <p:cNvPr id="13" name="Rectangle 12">
              <a:extLst>
                <a:ext uri="{FF2B5EF4-FFF2-40B4-BE49-F238E27FC236}">
                  <a16:creationId xmlns:a16="http://schemas.microsoft.com/office/drawing/2014/main" id="{A32187F7-03B2-811A-CC5B-DE6F9143D71E}"/>
                </a:ext>
              </a:extLst>
            </p:cNvPr>
            <p:cNvSpPr/>
            <p:nvPr/>
          </p:nvSpPr>
          <p:spPr>
            <a:xfrm>
              <a:off x="5455928" y="2514610"/>
              <a:ext cx="1828800" cy="201168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3</a:t>
              </a:r>
            </a:p>
            <a:p>
              <a:r>
                <a:rPr lang="en-US" sz="1600" dirty="0">
                  <a:solidFill>
                    <a:schemeClr val="tx1"/>
                  </a:solidFill>
                </a:rPr>
                <a:t>Details go here</a:t>
              </a:r>
            </a:p>
          </p:txBody>
        </p:sp>
        <p:sp>
          <p:nvSpPr>
            <p:cNvPr id="14" name="Rectangle 13">
              <a:extLst>
                <a:ext uri="{FF2B5EF4-FFF2-40B4-BE49-F238E27FC236}">
                  <a16:creationId xmlns:a16="http://schemas.microsoft.com/office/drawing/2014/main" id="{F6094022-D04D-AE2B-5171-4B7BB7D4E4A0}"/>
                </a:ext>
                <a:ext uri="{C183D7F6-B498-43B3-948B-1728B52AA6E4}">
                  <adec:decorative xmlns:adec="http://schemas.microsoft.com/office/drawing/2017/decorative" val="1"/>
                </a:ext>
              </a:extLst>
            </p:cNvPr>
            <p:cNvSpPr/>
            <p:nvPr/>
          </p:nvSpPr>
          <p:spPr>
            <a:xfrm>
              <a:off x="5455927" y="2514610"/>
              <a:ext cx="1828780" cy="91439"/>
            </a:xfrm>
            <a:prstGeom prst="rect">
              <a:avLst/>
            </a:prstGeom>
            <a:solidFill>
              <a:srgbClr val="AEA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5" name="Item 4" descr="Item 4">
            <a:extLst>
              <a:ext uri="{FF2B5EF4-FFF2-40B4-BE49-F238E27FC236}">
                <a16:creationId xmlns:a16="http://schemas.microsoft.com/office/drawing/2014/main" id="{9138C139-A105-4573-CA5E-F2DEF45AC4E6}"/>
              </a:ext>
            </a:extLst>
          </p:cNvPr>
          <p:cNvGrpSpPr/>
          <p:nvPr/>
        </p:nvGrpSpPr>
        <p:grpSpPr>
          <a:xfrm>
            <a:off x="7402212" y="2514610"/>
            <a:ext cx="1828802" cy="2011680"/>
            <a:chOff x="7376146" y="2514610"/>
            <a:chExt cx="1828802" cy="2011680"/>
          </a:xfrm>
        </p:grpSpPr>
        <p:sp>
          <p:nvSpPr>
            <p:cNvPr id="16" name="Rectangle 15">
              <a:extLst>
                <a:ext uri="{FF2B5EF4-FFF2-40B4-BE49-F238E27FC236}">
                  <a16:creationId xmlns:a16="http://schemas.microsoft.com/office/drawing/2014/main" id="{7AF6DB66-3109-F1C2-2538-76DD24251268}"/>
                </a:ext>
              </a:extLst>
            </p:cNvPr>
            <p:cNvSpPr/>
            <p:nvPr/>
          </p:nvSpPr>
          <p:spPr>
            <a:xfrm>
              <a:off x="7376148" y="2514610"/>
              <a:ext cx="1828800" cy="201168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4</a:t>
              </a:r>
            </a:p>
            <a:p>
              <a:r>
                <a:rPr lang="en-US" sz="1600" dirty="0">
                  <a:solidFill>
                    <a:schemeClr val="tx1"/>
                  </a:solidFill>
                </a:rPr>
                <a:t>Details go here</a:t>
              </a:r>
            </a:p>
          </p:txBody>
        </p:sp>
        <p:sp>
          <p:nvSpPr>
            <p:cNvPr id="17" name="Rectangle 16">
              <a:extLst>
                <a:ext uri="{FF2B5EF4-FFF2-40B4-BE49-F238E27FC236}">
                  <a16:creationId xmlns:a16="http://schemas.microsoft.com/office/drawing/2014/main" id="{E90940D1-F8BF-BCA8-A3D1-576A5C0B739B}"/>
                </a:ext>
                <a:ext uri="{C183D7F6-B498-43B3-948B-1728B52AA6E4}">
                  <adec:decorative xmlns:adec="http://schemas.microsoft.com/office/drawing/2017/decorative" val="1"/>
                </a:ext>
              </a:extLst>
            </p:cNvPr>
            <p:cNvSpPr/>
            <p:nvPr/>
          </p:nvSpPr>
          <p:spPr>
            <a:xfrm>
              <a:off x="7376146" y="2514610"/>
              <a:ext cx="1828780" cy="91439"/>
            </a:xfrm>
            <a:prstGeom prst="rect">
              <a:avLst/>
            </a:prstGeom>
            <a:solidFill>
              <a:srgbClr val="AEA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8" name="Item 5" descr="Item 5">
            <a:extLst>
              <a:ext uri="{FF2B5EF4-FFF2-40B4-BE49-F238E27FC236}">
                <a16:creationId xmlns:a16="http://schemas.microsoft.com/office/drawing/2014/main" id="{B46398E8-4FBA-540D-5BAF-76EEC94B9FBF}"/>
              </a:ext>
            </a:extLst>
          </p:cNvPr>
          <p:cNvGrpSpPr/>
          <p:nvPr/>
        </p:nvGrpSpPr>
        <p:grpSpPr>
          <a:xfrm>
            <a:off x="9605446" y="2514610"/>
            <a:ext cx="1828803" cy="2011680"/>
            <a:chOff x="9296365" y="2514610"/>
            <a:chExt cx="1828803" cy="2011680"/>
          </a:xfrm>
        </p:grpSpPr>
        <p:sp>
          <p:nvSpPr>
            <p:cNvPr id="19" name="Rectangle 18">
              <a:extLst>
                <a:ext uri="{FF2B5EF4-FFF2-40B4-BE49-F238E27FC236}">
                  <a16:creationId xmlns:a16="http://schemas.microsoft.com/office/drawing/2014/main" id="{09FF8DC7-938A-B6D9-4270-54778F071DF7}"/>
                </a:ext>
              </a:extLst>
            </p:cNvPr>
            <p:cNvSpPr/>
            <p:nvPr/>
          </p:nvSpPr>
          <p:spPr>
            <a:xfrm>
              <a:off x="9296368" y="2514610"/>
              <a:ext cx="1828800" cy="201168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5</a:t>
              </a:r>
            </a:p>
            <a:p>
              <a:r>
                <a:rPr lang="en-US" sz="1600" dirty="0">
                  <a:solidFill>
                    <a:schemeClr val="tx1"/>
                  </a:solidFill>
                </a:rPr>
                <a:t>Details go here</a:t>
              </a:r>
            </a:p>
          </p:txBody>
        </p:sp>
        <p:sp>
          <p:nvSpPr>
            <p:cNvPr id="20" name="Rectangle 19">
              <a:extLst>
                <a:ext uri="{FF2B5EF4-FFF2-40B4-BE49-F238E27FC236}">
                  <a16:creationId xmlns:a16="http://schemas.microsoft.com/office/drawing/2014/main" id="{E7EB3EF0-C0AD-EC62-D992-D350F4872D52}"/>
                </a:ext>
                <a:ext uri="{C183D7F6-B498-43B3-948B-1728B52AA6E4}">
                  <adec:decorative xmlns:adec="http://schemas.microsoft.com/office/drawing/2017/decorative" val="1"/>
                </a:ext>
              </a:extLst>
            </p:cNvPr>
            <p:cNvSpPr/>
            <p:nvPr/>
          </p:nvSpPr>
          <p:spPr>
            <a:xfrm>
              <a:off x="9296365" y="2514610"/>
              <a:ext cx="1828780" cy="91439"/>
            </a:xfrm>
            <a:prstGeom prst="rect">
              <a:avLst/>
            </a:prstGeom>
            <a:solidFill>
              <a:srgbClr val="AEA8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1" name="Rectangle 20">
            <a:extLst>
              <a:ext uri="{FF2B5EF4-FFF2-40B4-BE49-F238E27FC236}">
                <a16:creationId xmlns:a16="http://schemas.microsoft.com/office/drawing/2014/main" id="{BDDCCBCC-FCD2-3BE3-4F71-31D6D71CE927}"/>
              </a:ext>
            </a:extLst>
          </p:cNvPr>
          <p:cNvSpPr/>
          <p:nvPr/>
        </p:nvSpPr>
        <p:spPr>
          <a:xfrm>
            <a:off x="7882759" y="0"/>
            <a:ext cx="4309241" cy="420414"/>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US" sz="1200" b="1" i="0" u="none" strike="noStrike" kern="1200" cap="none" spc="0" normalizeH="0" baseline="0" noProof="0" dirty="0">
                <a:ln>
                  <a:noFill/>
                </a:ln>
                <a:solidFill>
                  <a:srgbClr val="FFFFFF"/>
                </a:solidFill>
                <a:effectLst/>
                <a:uLnTx/>
                <a:uFillTx/>
                <a:latin typeface="Oracle Sans Tab" panose="020B0503020204020204" pitchFamily="34" charset="0"/>
                <a:ea typeface="+mn-ea"/>
                <a:cs typeface="Oracle Sans Tab Light" panose="020B0403020204020204"/>
              </a:rPr>
              <a:t>Note: Customize by color/pillar when needed</a:t>
            </a:r>
            <a:endParaRPr kumimoji="0" lang="en-US" b="1" i="0" u="none" strike="noStrike" kern="1200" cap="none" spc="0" normalizeH="0" baseline="0" noProof="0" dirty="0">
              <a:ln>
                <a:noFill/>
              </a:ln>
              <a:solidFill>
                <a:srgbClr val="FFFFFF"/>
              </a:solidFill>
              <a:effectLst/>
              <a:uLnTx/>
              <a:uFillTx/>
              <a:latin typeface="Oracle Sans Tab"/>
              <a:ea typeface="+mn-ea"/>
              <a:cs typeface="Oracle Sans Tab Light" panose="020B0403020204020204"/>
            </a:endParaRPr>
          </a:p>
        </p:txBody>
      </p:sp>
    </p:spTree>
    <p:extLst>
      <p:ext uri="{BB962C8B-B14F-4D97-AF65-F5344CB8AC3E}">
        <p14:creationId xmlns:p14="http://schemas.microsoft.com/office/powerpoint/2010/main" val="89116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8B3CC-CA75-6D32-AAA6-D1484A6E18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27A63-01ED-C73A-DFA8-01A7FEDF0421}"/>
              </a:ext>
            </a:extLst>
          </p:cNvPr>
          <p:cNvSpPr>
            <a:spLocks noGrp="1"/>
          </p:cNvSpPr>
          <p:nvPr>
            <p:ph type="title"/>
          </p:nvPr>
        </p:nvSpPr>
        <p:spPr>
          <a:xfrm>
            <a:off x="768875" y="182403"/>
            <a:ext cx="5383380" cy="822960"/>
          </a:xfrm>
        </p:spPr>
        <p:txBody>
          <a:bodyPr/>
          <a:lstStyle/>
          <a:p>
            <a:r>
              <a:rPr lang="en-US" dirty="0"/>
              <a:t>Agenda title</a:t>
            </a:r>
          </a:p>
        </p:txBody>
      </p:sp>
      <p:sp>
        <p:nvSpPr>
          <p:cNvPr id="3" name="Slide Number Placeholder 2">
            <a:extLst>
              <a:ext uri="{FF2B5EF4-FFF2-40B4-BE49-F238E27FC236}">
                <a16:creationId xmlns:a16="http://schemas.microsoft.com/office/drawing/2014/main" id="{FE67E334-70EA-2924-4676-A9D1115D5F24}"/>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15</a:t>
            </a:fld>
            <a:endParaRPr lang="en-US" dirty="0"/>
          </a:p>
        </p:txBody>
      </p:sp>
      <p:sp>
        <p:nvSpPr>
          <p:cNvPr id="4" name="Footer Placeholder 3">
            <a:extLst>
              <a:ext uri="{FF2B5EF4-FFF2-40B4-BE49-F238E27FC236}">
                <a16:creationId xmlns:a16="http://schemas.microsoft.com/office/drawing/2014/main" id="{267DD1F7-E6CF-FFB7-7BAD-53C7C39B7276}"/>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5" name="Content Placeholder 4">
            <a:extLst>
              <a:ext uri="{FF2B5EF4-FFF2-40B4-BE49-F238E27FC236}">
                <a16:creationId xmlns:a16="http://schemas.microsoft.com/office/drawing/2014/main" id="{BBD31C9A-594E-CF61-32DC-DBBE80ADDD2E}"/>
              </a:ext>
            </a:extLst>
          </p:cNvPr>
          <p:cNvSpPr>
            <a:spLocks noGrp="1"/>
          </p:cNvSpPr>
          <p:nvPr>
            <p:ph sz="quarter" idx="14"/>
          </p:nvPr>
        </p:nvSpPr>
        <p:spPr>
          <a:xfrm>
            <a:off x="769939" y="1286828"/>
            <a:ext cx="439101" cy="3711892"/>
          </a:xfrm>
        </p:spPr>
        <p:txBody>
          <a:bodyPr/>
          <a:lstStyle/>
          <a:p>
            <a:r>
              <a:rPr lang="en-US" dirty="0"/>
              <a:t>1</a:t>
            </a:r>
          </a:p>
          <a:p>
            <a:r>
              <a:rPr lang="en-US" dirty="0"/>
              <a:t>2</a:t>
            </a:r>
          </a:p>
          <a:p>
            <a:r>
              <a:rPr lang="en-US" dirty="0"/>
              <a:t>3</a:t>
            </a:r>
          </a:p>
          <a:p>
            <a:r>
              <a:rPr lang="en-US" dirty="0"/>
              <a:t>4</a:t>
            </a:r>
          </a:p>
          <a:p>
            <a:r>
              <a:rPr lang="en-US" dirty="0"/>
              <a:t>5</a:t>
            </a:r>
          </a:p>
          <a:p>
            <a:r>
              <a:rPr lang="en-US" dirty="0"/>
              <a:t>6</a:t>
            </a:r>
          </a:p>
          <a:p>
            <a:endParaRPr lang="en-US" dirty="0"/>
          </a:p>
        </p:txBody>
      </p:sp>
      <p:sp>
        <p:nvSpPr>
          <p:cNvPr id="6" name="Content Placeholder 5">
            <a:extLst>
              <a:ext uri="{FF2B5EF4-FFF2-40B4-BE49-F238E27FC236}">
                <a16:creationId xmlns:a16="http://schemas.microsoft.com/office/drawing/2014/main" id="{A2EA7A6A-F6CD-2767-19A2-76C8B147F9C1}"/>
              </a:ext>
            </a:extLst>
          </p:cNvPr>
          <p:cNvSpPr>
            <a:spLocks noGrp="1"/>
          </p:cNvSpPr>
          <p:nvPr>
            <p:ph sz="quarter" idx="18"/>
          </p:nvPr>
        </p:nvSpPr>
        <p:spPr>
          <a:xfrm>
            <a:off x="1389699" y="1286828"/>
            <a:ext cx="6880541" cy="3711892"/>
          </a:xfrm>
        </p:spPr>
        <p:txBody>
          <a:bodyPr/>
          <a:lstStyle/>
          <a:p>
            <a:r>
              <a:rPr lang="en-US" dirty="0"/>
              <a:t>Agenda item</a:t>
            </a:r>
          </a:p>
          <a:p>
            <a:r>
              <a:rPr lang="en-US" dirty="0"/>
              <a:t>Agenda item</a:t>
            </a:r>
          </a:p>
          <a:p>
            <a:r>
              <a:rPr lang="en-US" dirty="0"/>
              <a:t>Agenda item</a:t>
            </a:r>
          </a:p>
          <a:p>
            <a:r>
              <a:rPr lang="en-US" dirty="0"/>
              <a:t>Agenda item</a:t>
            </a:r>
          </a:p>
          <a:p>
            <a:r>
              <a:rPr lang="en-US" dirty="0"/>
              <a:t>Agenda item</a:t>
            </a:r>
          </a:p>
          <a:p>
            <a:r>
              <a:rPr lang="en-US" dirty="0"/>
              <a:t>Agenda item</a:t>
            </a:r>
          </a:p>
        </p:txBody>
      </p:sp>
    </p:spTree>
    <p:extLst>
      <p:ext uri="{BB962C8B-B14F-4D97-AF65-F5344CB8AC3E}">
        <p14:creationId xmlns:p14="http://schemas.microsoft.com/office/powerpoint/2010/main" val="905476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AB53082-ADC8-600E-0747-8DCCC99D6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457C8-DF26-C67F-2B55-45ECD6790BEA}"/>
              </a:ext>
            </a:extLst>
          </p:cNvPr>
          <p:cNvSpPr>
            <a:spLocks noGrp="1"/>
          </p:cNvSpPr>
          <p:nvPr>
            <p:ph type="title"/>
          </p:nvPr>
        </p:nvSpPr>
        <p:spPr>
          <a:xfrm>
            <a:off x="768875" y="182403"/>
            <a:ext cx="10671048" cy="822960"/>
          </a:xfrm>
        </p:spPr>
        <p:txBody>
          <a:bodyPr/>
          <a:lstStyle/>
          <a:p>
            <a:r>
              <a:rPr lang="en-US" dirty="0"/>
              <a:t>Title on a light title/subtitle slide</a:t>
            </a:r>
          </a:p>
        </p:txBody>
      </p:sp>
      <p:sp>
        <p:nvSpPr>
          <p:cNvPr id="3" name="Text Placeholder 2">
            <a:extLst>
              <a:ext uri="{FF2B5EF4-FFF2-40B4-BE49-F238E27FC236}">
                <a16:creationId xmlns:a16="http://schemas.microsoft.com/office/drawing/2014/main" id="{158CA55C-0F32-1C17-7556-8F605747604E}"/>
              </a:ext>
            </a:extLst>
          </p:cNvPr>
          <p:cNvSpPr>
            <a:spLocks noGrp="1"/>
          </p:cNvSpPr>
          <p:nvPr>
            <p:ph type="body" sz="quarter" idx="11"/>
          </p:nvPr>
        </p:nvSpPr>
        <p:spPr>
          <a:xfrm>
            <a:off x="766763" y="1009904"/>
            <a:ext cx="10671048" cy="330540"/>
          </a:xfrm>
        </p:spPr>
        <p:txBody>
          <a:bodyPr/>
          <a:lstStyle/>
          <a:p>
            <a:r>
              <a:rPr lang="en-US" dirty="0"/>
              <a:t>Subtitle</a:t>
            </a:r>
          </a:p>
        </p:txBody>
      </p:sp>
      <p:sp>
        <p:nvSpPr>
          <p:cNvPr id="4" name="Slide Number Placeholder 3">
            <a:extLst>
              <a:ext uri="{FF2B5EF4-FFF2-40B4-BE49-F238E27FC236}">
                <a16:creationId xmlns:a16="http://schemas.microsoft.com/office/drawing/2014/main" id="{BDD7F9D3-5932-0732-B395-77A279D44D77}"/>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16</a:t>
            </a:fld>
            <a:endParaRPr lang="en-US" dirty="0"/>
          </a:p>
        </p:txBody>
      </p:sp>
      <p:sp>
        <p:nvSpPr>
          <p:cNvPr id="5" name="Footer Placeholder 4">
            <a:extLst>
              <a:ext uri="{FF2B5EF4-FFF2-40B4-BE49-F238E27FC236}">
                <a16:creationId xmlns:a16="http://schemas.microsoft.com/office/drawing/2014/main" id="{17AFB713-378B-F0B6-E69F-36D39D0164EA}"/>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1319643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FF665D1-A696-D6C9-997A-ABDACD345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F5B32-5673-FE26-55FA-DACAF8ED12FA}"/>
              </a:ext>
            </a:extLst>
          </p:cNvPr>
          <p:cNvSpPr>
            <a:spLocks noGrp="1"/>
          </p:cNvSpPr>
          <p:nvPr>
            <p:ph type="title"/>
          </p:nvPr>
        </p:nvSpPr>
        <p:spPr>
          <a:xfrm>
            <a:off x="768875" y="182403"/>
            <a:ext cx="10671048" cy="822960"/>
          </a:xfrm>
        </p:spPr>
        <p:txBody>
          <a:bodyPr/>
          <a:lstStyle/>
          <a:p>
            <a:r>
              <a:rPr lang="en-US" dirty="0"/>
              <a:t>Title on a light title/subtitle one column slide</a:t>
            </a:r>
          </a:p>
        </p:txBody>
      </p:sp>
      <p:sp>
        <p:nvSpPr>
          <p:cNvPr id="13" name="Text Placeholder 12">
            <a:extLst>
              <a:ext uri="{FF2B5EF4-FFF2-40B4-BE49-F238E27FC236}">
                <a16:creationId xmlns:a16="http://schemas.microsoft.com/office/drawing/2014/main" id="{CFF435D0-81B7-AB05-F9E6-8C0DC23D4FDD}"/>
              </a:ext>
            </a:extLst>
          </p:cNvPr>
          <p:cNvSpPr>
            <a:spLocks noGrp="1"/>
          </p:cNvSpPr>
          <p:nvPr>
            <p:ph type="body" sz="quarter" idx="11"/>
          </p:nvPr>
        </p:nvSpPr>
        <p:spPr>
          <a:xfrm>
            <a:off x="766763" y="1009904"/>
            <a:ext cx="10671048" cy="330540"/>
          </a:xfrm>
        </p:spPr>
        <p:txBody>
          <a:bodyPr/>
          <a:lstStyle/>
          <a:p>
            <a:pPr lvl="0"/>
            <a:r>
              <a:rPr lang="en-US" dirty="0"/>
              <a:t>Subtitle</a:t>
            </a:r>
          </a:p>
        </p:txBody>
      </p:sp>
      <p:sp>
        <p:nvSpPr>
          <p:cNvPr id="4" name="Content Placeholder 3">
            <a:extLst>
              <a:ext uri="{FF2B5EF4-FFF2-40B4-BE49-F238E27FC236}">
                <a16:creationId xmlns:a16="http://schemas.microsoft.com/office/drawing/2014/main" id="{89B14E70-C901-18B9-02B9-95109794A95F}"/>
              </a:ext>
            </a:extLst>
          </p:cNvPr>
          <p:cNvSpPr>
            <a:spLocks noGrp="1"/>
          </p:cNvSpPr>
          <p:nvPr>
            <p:ph sz="quarter" idx="14"/>
          </p:nvPr>
        </p:nvSpPr>
        <p:spPr>
          <a:xfrm>
            <a:off x="766762" y="1600199"/>
            <a:ext cx="10671048" cy="4507992"/>
          </a:xfrm>
        </p:spPr>
        <p:txBody>
          <a:bodyPr/>
          <a:lstStyle/>
          <a:p>
            <a:r>
              <a:rPr lang="en-US" dirty="0"/>
              <a:t>Main paragraph text</a:t>
            </a:r>
          </a:p>
          <a:p>
            <a:pPr lvl="1"/>
            <a:r>
              <a:rPr lang="en-US" dirty="0"/>
              <a:t>First level bullet (use indent)</a:t>
            </a:r>
          </a:p>
          <a:p>
            <a:pPr lvl="2"/>
            <a:r>
              <a:rPr lang="en-US" dirty="0"/>
              <a:t>Second level bullet (use indent)</a:t>
            </a:r>
          </a:p>
          <a:p>
            <a:pPr lvl="3"/>
            <a:r>
              <a:rPr lang="en-US" dirty="0"/>
              <a:t>Third level bullet (use indent)</a:t>
            </a:r>
          </a:p>
          <a:p>
            <a:pPr lvl="4"/>
            <a:r>
              <a:rPr lang="en-US" dirty="0"/>
              <a:t>Fourth level bullet (use indent)</a:t>
            </a:r>
          </a:p>
        </p:txBody>
      </p:sp>
      <p:sp>
        <p:nvSpPr>
          <p:cNvPr id="5" name="Slide Number Placeholder 4">
            <a:extLst>
              <a:ext uri="{FF2B5EF4-FFF2-40B4-BE49-F238E27FC236}">
                <a16:creationId xmlns:a16="http://schemas.microsoft.com/office/drawing/2014/main" id="{0F19F57A-909E-2983-0980-685432E89B71}"/>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17</a:t>
            </a:fld>
            <a:endParaRPr lang="en-US" dirty="0"/>
          </a:p>
        </p:txBody>
      </p:sp>
      <p:sp>
        <p:nvSpPr>
          <p:cNvPr id="6" name="Footer Placeholder 5">
            <a:extLst>
              <a:ext uri="{FF2B5EF4-FFF2-40B4-BE49-F238E27FC236}">
                <a16:creationId xmlns:a16="http://schemas.microsoft.com/office/drawing/2014/main" id="{76E7FDAC-F657-5FC0-FB0D-697DE5BE953E}"/>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528075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8E9C4AF-D85E-303F-4D43-BB0B7A64C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9BB80-2677-0544-A4E8-8C81E63718DB}"/>
              </a:ext>
            </a:extLst>
          </p:cNvPr>
          <p:cNvSpPr>
            <a:spLocks noGrp="1"/>
          </p:cNvSpPr>
          <p:nvPr>
            <p:ph type="title"/>
          </p:nvPr>
        </p:nvSpPr>
        <p:spPr>
          <a:xfrm>
            <a:off x="768875" y="182403"/>
            <a:ext cx="10671048" cy="822960"/>
          </a:xfrm>
        </p:spPr>
        <p:txBody>
          <a:bodyPr/>
          <a:lstStyle/>
          <a:p>
            <a:r>
              <a:rPr lang="en-US" dirty="0"/>
              <a:t>Title on a light two column</a:t>
            </a:r>
          </a:p>
        </p:txBody>
      </p:sp>
      <p:sp>
        <p:nvSpPr>
          <p:cNvPr id="22" name="Text Placeholder 21">
            <a:extLst>
              <a:ext uri="{FF2B5EF4-FFF2-40B4-BE49-F238E27FC236}">
                <a16:creationId xmlns:a16="http://schemas.microsoft.com/office/drawing/2014/main" id="{A9D6F848-75F8-FF26-30C6-79B07BA491F1}"/>
              </a:ext>
            </a:extLst>
          </p:cNvPr>
          <p:cNvSpPr>
            <a:spLocks noGrp="1"/>
          </p:cNvSpPr>
          <p:nvPr>
            <p:ph type="body" sz="quarter" idx="11"/>
          </p:nvPr>
        </p:nvSpPr>
        <p:spPr>
          <a:xfrm>
            <a:off x="766763" y="1009904"/>
            <a:ext cx="10671048" cy="330540"/>
          </a:xfrm>
        </p:spPr>
        <p:txBody>
          <a:bodyPr/>
          <a:lstStyle/>
          <a:p>
            <a:r>
              <a:rPr lang="en-US" dirty="0"/>
              <a:t>Subtitle</a:t>
            </a:r>
          </a:p>
        </p:txBody>
      </p:sp>
      <p:sp>
        <p:nvSpPr>
          <p:cNvPr id="3" name="Content Placeholder 2">
            <a:extLst>
              <a:ext uri="{FF2B5EF4-FFF2-40B4-BE49-F238E27FC236}">
                <a16:creationId xmlns:a16="http://schemas.microsoft.com/office/drawing/2014/main" id="{FE208D23-1337-8842-A381-F84FEFFC8368}"/>
              </a:ext>
            </a:extLst>
          </p:cNvPr>
          <p:cNvSpPr>
            <a:spLocks noGrp="1"/>
          </p:cNvSpPr>
          <p:nvPr>
            <p:ph sz="quarter" idx="14"/>
          </p:nvPr>
        </p:nvSpPr>
        <p:spPr>
          <a:xfrm>
            <a:off x="766762" y="1600199"/>
            <a:ext cx="5084064" cy="4507992"/>
          </a:xfrm>
        </p:spPr>
        <p:txBody>
          <a:bodyPr/>
          <a:lstStyle/>
          <a:p>
            <a:r>
              <a:rPr lang="en-US" dirty="0"/>
              <a:t>Main paragraph text</a:t>
            </a:r>
          </a:p>
          <a:p>
            <a:pPr lvl="1"/>
            <a:r>
              <a:rPr lang="en-US" dirty="0"/>
              <a:t>First level bullet (use indent)</a:t>
            </a:r>
          </a:p>
          <a:p>
            <a:pPr lvl="2"/>
            <a:r>
              <a:rPr lang="en-US" dirty="0"/>
              <a:t>Second level bullet (use indent)</a:t>
            </a:r>
          </a:p>
          <a:p>
            <a:pPr lvl="3"/>
            <a:r>
              <a:rPr lang="en-US" dirty="0"/>
              <a:t>Third level bullet (use indent)</a:t>
            </a:r>
          </a:p>
          <a:p>
            <a:pPr lvl="4"/>
            <a:r>
              <a:rPr lang="en-US" dirty="0"/>
              <a:t>Fourth level bullet (use indent)</a:t>
            </a:r>
          </a:p>
        </p:txBody>
      </p:sp>
      <p:sp>
        <p:nvSpPr>
          <p:cNvPr id="4" name="Content Placeholder 3">
            <a:extLst>
              <a:ext uri="{FF2B5EF4-FFF2-40B4-BE49-F238E27FC236}">
                <a16:creationId xmlns:a16="http://schemas.microsoft.com/office/drawing/2014/main" id="{1BF7E6DE-6CC2-196D-7EAF-7F4A84EA6FC2}"/>
              </a:ext>
            </a:extLst>
          </p:cNvPr>
          <p:cNvSpPr>
            <a:spLocks noGrp="1"/>
          </p:cNvSpPr>
          <p:nvPr>
            <p:ph sz="quarter" idx="19"/>
          </p:nvPr>
        </p:nvSpPr>
        <p:spPr>
          <a:xfrm>
            <a:off x="6370317" y="1600220"/>
            <a:ext cx="5084064" cy="4507992"/>
          </a:xfrm>
        </p:spPr>
        <p:txBody>
          <a:bodyPr/>
          <a:lstStyle/>
          <a:p>
            <a:r>
              <a:rPr lang="en-US" dirty="0"/>
              <a:t>Main paragraph text</a:t>
            </a:r>
          </a:p>
          <a:p>
            <a:pPr lvl="1"/>
            <a:r>
              <a:rPr lang="en-US" dirty="0"/>
              <a:t>First level bullet (use indent)</a:t>
            </a:r>
          </a:p>
          <a:p>
            <a:pPr lvl="2"/>
            <a:r>
              <a:rPr lang="en-US" dirty="0"/>
              <a:t>Second level bullet (use indent)</a:t>
            </a:r>
          </a:p>
          <a:p>
            <a:pPr lvl="3"/>
            <a:r>
              <a:rPr lang="en-US" dirty="0"/>
              <a:t>Third level bullet (use indent)</a:t>
            </a:r>
          </a:p>
          <a:p>
            <a:pPr lvl="4"/>
            <a:r>
              <a:rPr lang="en-US" dirty="0"/>
              <a:t>Fourth level bullet (use indent)</a:t>
            </a:r>
          </a:p>
        </p:txBody>
      </p:sp>
      <p:sp>
        <p:nvSpPr>
          <p:cNvPr id="5" name="Slide Number Placeholder 4">
            <a:extLst>
              <a:ext uri="{FF2B5EF4-FFF2-40B4-BE49-F238E27FC236}">
                <a16:creationId xmlns:a16="http://schemas.microsoft.com/office/drawing/2014/main" id="{D1C1AC08-3D17-B7B4-1AE3-423663671F05}"/>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18</a:t>
            </a:fld>
            <a:endParaRPr lang="en-US" dirty="0"/>
          </a:p>
        </p:txBody>
      </p:sp>
      <p:sp>
        <p:nvSpPr>
          <p:cNvPr id="6" name="Footer Placeholder 5">
            <a:extLst>
              <a:ext uri="{FF2B5EF4-FFF2-40B4-BE49-F238E27FC236}">
                <a16:creationId xmlns:a16="http://schemas.microsoft.com/office/drawing/2014/main" id="{0C96F817-67DC-36D5-86CB-CCBE3DAF9CDA}"/>
              </a:ext>
            </a:extLst>
          </p:cNvPr>
          <p:cNvSpPr>
            <a:spLocks noGrp="1"/>
          </p:cNvSpPr>
          <p:nvPr>
            <p:ph type="ftr" sz="quarter" idx="17"/>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409006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80A0778-14BB-B37A-9487-D86745702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41C1DC-EB73-48A4-82C5-F011CC817059}"/>
              </a:ext>
            </a:extLst>
          </p:cNvPr>
          <p:cNvSpPr>
            <a:spLocks noGrp="1"/>
          </p:cNvSpPr>
          <p:nvPr>
            <p:ph type="title"/>
          </p:nvPr>
        </p:nvSpPr>
        <p:spPr>
          <a:xfrm>
            <a:off x="768875" y="182403"/>
            <a:ext cx="10671048" cy="822960"/>
          </a:xfrm>
        </p:spPr>
        <p:txBody>
          <a:bodyPr/>
          <a:lstStyle/>
          <a:p>
            <a:r>
              <a:rPr lang="en-US" dirty="0"/>
              <a:t>Title on a light three column</a:t>
            </a:r>
          </a:p>
        </p:txBody>
      </p:sp>
      <p:sp>
        <p:nvSpPr>
          <p:cNvPr id="7" name="Text Placeholder 6">
            <a:extLst>
              <a:ext uri="{FF2B5EF4-FFF2-40B4-BE49-F238E27FC236}">
                <a16:creationId xmlns:a16="http://schemas.microsoft.com/office/drawing/2014/main" id="{DC5941BE-803B-F3E6-799E-4582F8D2AB7A}"/>
              </a:ext>
            </a:extLst>
          </p:cNvPr>
          <p:cNvSpPr>
            <a:spLocks noGrp="1"/>
          </p:cNvSpPr>
          <p:nvPr>
            <p:ph type="body" sz="quarter" idx="11"/>
          </p:nvPr>
        </p:nvSpPr>
        <p:spPr>
          <a:xfrm>
            <a:off x="766763" y="1009904"/>
            <a:ext cx="10671048" cy="330540"/>
          </a:xfrm>
        </p:spPr>
        <p:txBody>
          <a:bodyPr/>
          <a:lstStyle/>
          <a:p>
            <a:r>
              <a:rPr lang="en-US" dirty="0"/>
              <a:t>Subtitle</a:t>
            </a:r>
          </a:p>
        </p:txBody>
      </p:sp>
      <p:sp>
        <p:nvSpPr>
          <p:cNvPr id="3" name="Content Placeholder 2">
            <a:extLst>
              <a:ext uri="{FF2B5EF4-FFF2-40B4-BE49-F238E27FC236}">
                <a16:creationId xmlns:a16="http://schemas.microsoft.com/office/drawing/2014/main" id="{C1BF95EA-E7B3-88F5-62F9-26284322A1FC}"/>
              </a:ext>
            </a:extLst>
          </p:cNvPr>
          <p:cNvSpPr>
            <a:spLocks noGrp="1"/>
          </p:cNvSpPr>
          <p:nvPr>
            <p:ph sz="quarter" idx="14"/>
          </p:nvPr>
        </p:nvSpPr>
        <p:spPr>
          <a:xfrm>
            <a:off x="766762" y="1600199"/>
            <a:ext cx="3291840" cy="4507992"/>
          </a:xfrm>
        </p:spPr>
        <p:txBody>
          <a:bodyPr/>
          <a:lstStyle/>
          <a:p>
            <a:r>
              <a:rPr lang="en-US" dirty="0"/>
              <a:t>Main paragraph text</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4" name="Content Placeholder 3">
            <a:extLst>
              <a:ext uri="{FF2B5EF4-FFF2-40B4-BE49-F238E27FC236}">
                <a16:creationId xmlns:a16="http://schemas.microsoft.com/office/drawing/2014/main" id="{469C9A95-B8D6-4A0A-3C1C-B3418A27EBBA}"/>
              </a:ext>
            </a:extLst>
          </p:cNvPr>
          <p:cNvSpPr>
            <a:spLocks noGrp="1"/>
          </p:cNvSpPr>
          <p:nvPr>
            <p:ph sz="quarter" idx="20"/>
          </p:nvPr>
        </p:nvSpPr>
        <p:spPr>
          <a:xfrm>
            <a:off x="4450080" y="1607058"/>
            <a:ext cx="3291840" cy="4507992"/>
          </a:xfrm>
        </p:spPr>
        <p:txBody>
          <a:bodyPr/>
          <a:lstStyle/>
          <a:p>
            <a:r>
              <a:rPr lang="en-US" dirty="0"/>
              <a:t>Main paragraph text</a:t>
            </a:r>
          </a:p>
          <a:p>
            <a:pPr lvl="1"/>
            <a:r>
              <a:rPr lang="en-US" dirty="0"/>
              <a:t>First level bullet </a:t>
            </a:r>
          </a:p>
          <a:p>
            <a:pPr lvl="2"/>
            <a:r>
              <a:rPr lang="en-US" dirty="0"/>
              <a:t>Second level bullet</a:t>
            </a:r>
          </a:p>
          <a:p>
            <a:pPr lvl="3"/>
            <a:r>
              <a:rPr lang="en-US" dirty="0"/>
              <a:t>Third level bullet</a:t>
            </a:r>
          </a:p>
          <a:p>
            <a:pPr lvl="4"/>
            <a:r>
              <a:rPr lang="en-US" dirty="0"/>
              <a:t>Fourth level bullet</a:t>
            </a:r>
          </a:p>
        </p:txBody>
      </p:sp>
      <p:sp>
        <p:nvSpPr>
          <p:cNvPr id="8" name="Content Placeholder 7">
            <a:extLst>
              <a:ext uri="{FF2B5EF4-FFF2-40B4-BE49-F238E27FC236}">
                <a16:creationId xmlns:a16="http://schemas.microsoft.com/office/drawing/2014/main" id="{4E3D3780-5BB2-72D0-0F7E-9C597D486617}"/>
              </a:ext>
            </a:extLst>
          </p:cNvPr>
          <p:cNvSpPr>
            <a:spLocks noGrp="1"/>
          </p:cNvSpPr>
          <p:nvPr>
            <p:ph sz="quarter" idx="21"/>
          </p:nvPr>
        </p:nvSpPr>
        <p:spPr>
          <a:xfrm>
            <a:off x="8133398" y="1613917"/>
            <a:ext cx="3291840" cy="4507992"/>
          </a:xfrm>
        </p:spPr>
        <p:txBody>
          <a:bodyPr/>
          <a:lstStyle/>
          <a:p>
            <a:r>
              <a:rPr lang="en-US" dirty="0"/>
              <a:t>Main paragraph text</a:t>
            </a:r>
          </a:p>
          <a:p>
            <a:pPr lvl="1"/>
            <a:r>
              <a:rPr lang="en-US" dirty="0"/>
              <a:t>First level bullet</a:t>
            </a:r>
          </a:p>
          <a:p>
            <a:pPr lvl="2"/>
            <a:r>
              <a:rPr lang="en-US" dirty="0"/>
              <a:t>Second level bullet</a:t>
            </a:r>
          </a:p>
          <a:p>
            <a:pPr lvl="3"/>
            <a:r>
              <a:rPr lang="en-US" dirty="0"/>
              <a:t>Third level bullet</a:t>
            </a:r>
          </a:p>
          <a:p>
            <a:pPr lvl="4"/>
            <a:r>
              <a:rPr lang="en-US" dirty="0"/>
              <a:t>Fourth level bullet</a:t>
            </a:r>
          </a:p>
          <a:p>
            <a:endParaRPr lang="en-US" dirty="0"/>
          </a:p>
        </p:txBody>
      </p:sp>
      <p:sp>
        <p:nvSpPr>
          <p:cNvPr id="5" name="Slide Number Placeholder 4">
            <a:extLst>
              <a:ext uri="{FF2B5EF4-FFF2-40B4-BE49-F238E27FC236}">
                <a16:creationId xmlns:a16="http://schemas.microsoft.com/office/drawing/2014/main" id="{139D5B89-E468-771D-7B5E-5A1FE827072E}"/>
              </a:ext>
            </a:extLst>
          </p:cNvPr>
          <p:cNvSpPr>
            <a:spLocks noGrp="1"/>
          </p:cNvSpPr>
          <p:nvPr>
            <p:ph type="sldNum" sz="quarter" idx="19"/>
          </p:nvPr>
        </p:nvSpPr>
        <p:spPr>
          <a:xfrm>
            <a:off x="762000" y="6423660"/>
            <a:ext cx="365760" cy="365760"/>
          </a:xfrm>
        </p:spPr>
        <p:txBody>
          <a:bodyPr/>
          <a:lstStyle/>
          <a:p>
            <a:fld id="{345D60D9-5372-5F40-9443-0F9AE5BDC3C8}" type="slidenum">
              <a:rPr lang="en-US" smtClean="0"/>
              <a:pPr/>
              <a:t>19</a:t>
            </a:fld>
            <a:endParaRPr lang="en-US" dirty="0"/>
          </a:p>
        </p:txBody>
      </p:sp>
      <p:sp>
        <p:nvSpPr>
          <p:cNvPr id="6" name="Footer Placeholder 5">
            <a:extLst>
              <a:ext uri="{FF2B5EF4-FFF2-40B4-BE49-F238E27FC236}">
                <a16:creationId xmlns:a16="http://schemas.microsoft.com/office/drawing/2014/main" id="{837AA72C-81DF-2A90-EF33-3AB698718A53}"/>
              </a:ext>
            </a:extLst>
          </p:cNvPr>
          <p:cNvSpPr>
            <a:spLocks noGrp="1"/>
          </p:cNvSpPr>
          <p:nvPr>
            <p:ph type="ftr" sz="quarter" idx="18"/>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937116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1C2C258B-1133-0672-1EF4-385FF7CFDBC1}"/>
              </a:ext>
            </a:extLst>
          </p:cNvPr>
          <p:cNvSpPr>
            <a:spLocks noGrp="1"/>
          </p:cNvSpPr>
          <p:nvPr>
            <p:ph type="title"/>
          </p:nvPr>
        </p:nvSpPr>
        <p:spPr>
          <a:xfrm>
            <a:off x="762000" y="1600200"/>
            <a:ext cx="3697357" cy="1320103"/>
          </a:xfrm>
        </p:spPr>
        <p:txBody>
          <a:bodyPr/>
          <a:lstStyle/>
          <a:p>
            <a:r>
              <a:rPr lang="en-US" dirty="0"/>
              <a:t>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891D3D53-FB00-7E66-2991-62C175F4F8B6}"/>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122" r="122"/>
          <a:stretch/>
        </p:blipFill>
        <p:spPr>
          <a:xfrm>
            <a:off x="6730914" y="1325903"/>
            <a:ext cx="3227476" cy="3247119"/>
          </a:xfrm>
        </p:spPr>
      </p:pic>
      <p:sp>
        <p:nvSpPr>
          <p:cNvPr id="10" name="Text Placeholder 9">
            <a:extLst>
              <a:ext uri="{FF2B5EF4-FFF2-40B4-BE49-F238E27FC236}">
                <a16:creationId xmlns:a16="http://schemas.microsoft.com/office/drawing/2014/main" id="{CC1DD057-D62B-4D6D-AC77-641B9EAF224C}"/>
              </a:ext>
            </a:extLst>
          </p:cNvPr>
          <p:cNvSpPr>
            <a:spLocks noGrp="1"/>
          </p:cNvSpPr>
          <p:nvPr>
            <p:ph type="body" sz="quarter" idx="12"/>
          </p:nvPr>
        </p:nvSpPr>
        <p:spPr>
          <a:xfrm>
            <a:off x="6730914" y="4847342"/>
            <a:ext cx="3236480" cy="365125"/>
          </a:xfrm>
        </p:spPr>
        <p:txBody>
          <a:bodyPr/>
          <a:lstStyle/>
          <a:p>
            <a:r>
              <a:rPr lang="en-IN" dirty="0"/>
              <a:t>Speaker Name</a:t>
            </a:r>
            <a:endParaRPr lang="en-US" dirty="0"/>
          </a:p>
          <a:p>
            <a:endParaRPr lang="en-US" dirty="0"/>
          </a:p>
        </p:txBody>
      </p:sp>
      <p:sp>
        <p:nvSpPr>
          <p:cNvPr id="11" name="Text Placeholder 10">
            <a:extLst>
              <a:ext uri="{FF2B5EF4-FFF2-40B4-BE49-F238E27FC236}">
                <a16:creationId xmlns:a16="http://schemas.microsoft.com/office/drawing/2014/main" id="{0DF32C4C-5153-41EE-92EE-491DD97A2867}"/>
              </a:ext>
            </a:extLst>
          </p:cNvPr>
          <p:cNvSpPr>
            <a:spLocks noGrp="1"/>
          </p:cNvSpPr>
          <p:nvPr>
            <p:ph type="body" sz="quarter" idx="13"/>
          </p:nvPr>
        </p:nvSpPr>
        <p:spPr>
          <a:xfrm>
            <a:off x="6730914" y="5211447"/>
            <a:ext cx="3236480" cy="365125"/>
          </a:xfrm>
        </p:spPr>
        <p:txBody>
          <a:bodyPr/>
          <a:lstStyle/>
          <a:p>
            <a:pPr lvl="0"/>
            <a:r>
              <a:rPr lang="en-IN" dirty="0"/>
              <a:t>Title, Company</a:t>
            </a:r>
            <a:endParaRPr lang="en-US" dirty="0"/>
          </a:p>
        </p:txBody>
      </p:sp>
      <p:sp>
        <p:nvSpPr>
          <p:cNvPr id="51" name="Slide Number Placeholder 50">
            <a:extLst>
              <a:ext uri="{FF2B5EF4-FFF2-40B4-BE49-F238E27FC236}">
                <a16:creationId xmlns:a16="http://schemas.microsoft.com/office/drawing/2014/main" id="{014AA815-16CA-141D-3EE3-ADF53E29F590}"/>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a:t>
            </a:fld>
            <a:endParaRPr lang="en-US" dirty="0"/>
          </a:p>
        </p:txBody>
      </p:sp>
      <p:sp>
        <p:nvSpPr>
          <p:cNvPr id="50" name="Footer Placeholder 49">
            <a:extLst>
              <a:ext uri="{FF2B5EF4-FFF2-40B4-BE49-F238E27FC236}">
                <a16:creationId xmlns:a16="http://schemas.microsoft.com/office/drawing/2014/main" id="{E2B259D3-64A5-6CBF-4B4A-5033BFCD6869}"/>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4108664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E4817-E6CC-59D3-D9EF-93F409E18FDC}"/>
              </a:ext>
            </a:extLst>
          </p:cNvPr>
          <p:cNvSpPr>
            <a:spLocks noGrp="1"/>
          </p:cNvSpPr>
          <p:nvPr>
            <p:ph type="title"/>
          </p:nvPr>
        </p:nvSpPr>
        <p:spPr>
          <a:xfrm>
            <a:off x="768875" y="182403"/>
            <a:ext cx="10671048" cy="822960"/>
          </a:xfrm>
        </p:spPr>
        <p:txBody>
          <a:bodyPr/>
          <a:lstStyle/>
          <a:p>
            <a:r>
              <a:rPr lang="en-US" dirty="0"/>
              <a:t>Title and subtitle on light</a:t>
            </a:r>
          </a:p>
        </p:txBody>
      </p:sp>
      <p:sp>
        <p:nvSpPr>
          <p:cNvPr id="3" name="Text Placeholder 2">
            <a:extLst>
              <a:ext uri="{FF2B5EF4-FFF2-40B4-BE49-F238E27FC236}">
                <a16:creationId xmlns:a16="http://schemas.microsoft.com/office/drawing/2014/main" id="{CCF8F441-E893-1EA9-7068-AAA14F23252B}"/>
              </a:ext>
            </a:extLst>
          </p:cNvPr>
          <p:cNvSpPr>
            <a:spLocks noGrp="1"/>
          </p:cNvSpPr>
          <p:nvPr>
            <p:ph type="body" sz="quarter" idx="11"/>
          </p:nvPr>
        </p:nvSpPr>
        <p:spPr>
          <a:xfrm>
            <a:off x="766763" y="1009904"/>
            <a:ext cx="10671048" cy="330540"/>
          </a:xfrm>
        </p:spPr>
        <p:txBody>
          <a:bodyPr/>
          <a:lstStyle/>
          <a:p>
            <a:r>
              <a:rPr lang="en-US" dirty="0"/>
              <a:t>Subtitle</a:t>
            </a:r>
          </a:p>
        </p:txBody>
      </p:sp>
      <p:sp>
        <p:nvSpPr>
          <p:cNvPr id="4" name="Slide Number Placeholder 3">
            <a:extLst>
              <a:ext uri="{FF2B5EF4-FFF2-40B4-BE49-F238E27FC236}">
                <a16:creationId xmlns:a16="http://schemas.microsoft.com/office/drawing/2014/main" id="{1C44FCCC-9143-EE9D-89F5-D3C9BB8C7F0F}"/>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20</a:t>
            </a:fld>
            <a:endParaRPr lang="en-US" dirty="0"/>
          </a:p>
        </p:txBody>
      </p:sp>
      <p:sp>
        <p:nvSpPr>
          <p:cNvPr id="5" name="Footer Placeholder 4">
            <a:extLst>
              <a:ext uri="{FF2B5EF4-FFF2-40B4-BE49-F238E27FC236}">
                <a16:creationId xmlns:a16="http://schemas.microsoft.com/office/drawing/2014/main" id="{EF35A4A2-FE67-E239-B1D0-D02CEF25F3B5}"/>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911016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A2E2-F7D4-CCF5-65FD-D7F4118C08F9}"/>
              </a:ext>
            </a:extLst>
          </p:cNvPr>
          <p:cNvSpPr>
            <a:spLocks noGrp="1"/>
          </p:cNvSpPr>
          <p:nvPr>
            <p:ph type="title"/>
          </p:nvPr>
        </p:nvSpPr>
        <p:spPr>
          <a:xfrm>
            <a:off x="768875" y="182403"/>
            <a:ext cx="10671048" cy="822960"/>
          </a:xfrm>
        </p:spPr>
        <p:txBody>
          <a:bodyPr/>
          <a:lstStyle/>
          <a:p>
            <a:r>
              <a:rPr lang="en-US" dirty="0"/>
              <a:t>Title and 1 column on light</a:t>
            </a:r>
          </a:p>
        </p:txBody>
      </p:sp>
      <p:sp>
        <p:nvSpPr>
          <p:cNvPr id="3" name="Content Placeholder 2">
            <a:extLst>
              <a:ext uri="{FF2B5EF4-FFF2-40B4-BE49-F238E27FC236}">
                <a16:creationId xmlns:a16="http://schemas.microsoft.com/office/drawing/2014/main" id="{49AB9C82-A17D-F271-670A-D956F240A0FC}"/>
              </a:ext>
            </a:extLst>
          </p:cNvPr>
          <p:cNvSpPr>
            <a:spLocks noGrp="1"/>
          </p:cNvSpPr>
          <p:nvPr>
            <p:ph sz="quarter" idx="14"/>
          </p:nvPr>
        </p:nvSpPr>
        <p:spPr>
          <a:xfrm>
            <a:off x="766762" y="1600199"/>
            <a:ext cx="10671048" cy="4507992"/>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sp>
        <p:nvSpPr>
          <p:cNvPr id="4" name="Slide Number Placeholder 3">
            <a:extLst>
              <a:ext uri="{FF2B5EF4-FFF2-40B4-BE49-F238E27FC236}">
                <a16:creationId xmlns:a16="http://schemas.microsoft.com/office/drawing/2014/main" id="{6B52ACB4-9DDF-F17C-5956-99E3F26B7082}"/>
              </a:ext>
            </a:extLst>
          </p:cNvPr>
          <p:cNvSpPr>
            <a:spLocks noGrp="1"/>
          </p:cNvSpPr>
          <p:nvPr>
            <p:ph type="sldNum" sz="quarter" idx="4"/>
          </p:nvPr>
        </p:nvSpPr>
        <p:spPr>
          <a:xfrm>
            <a:off x="762000" y="6423660"/>
            <a:ext cx="365760" cy="365760"/>
          </a:xfrm>
        </p:spPr>
        <p:txBody>
          <a:bodyPr/>
          <a:lstStyle/>
          <a:p>
            <a:fld id="{345D60D9-5372-5F40-9443-0F9AE5BDC3C8}" type="slidenum">
              <a:rPr lang="en-US" smtClean="0"/>
              <a:pPr/>
              <a:t>21</a:t>
            </a:fld>
            <a:endParaRPr lang="en-US" dirty="0"/>
          </a:p>
        </p:txBody>
      </p:sp>
      <p:sp>
        <p:nvSpPr>
          <p:cNvPr id="5" name="Footer Placeholder 4">
            <a:extLst>
              <a:ext uri="{FF2B5EF4-FFF2-40B4-BE49-F238E27FC236}">
                <a16:creationId xmlns:a16="http://schemas.microsoft.com/office/drawing/2014/main" id="{DA462757-0FF5-7A5A-CB07-93BC32355854}"/>
              </a:ext>
            </a:extLst>
          </p:cNvPr>
          <p:cNvSpPr>
            <a:spLocks noGrp="1"/>
          </p:cNvSpPr>
          <p:nvPr>
            <p:ph type="ftr" sz="quarter" idx="3"/>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1100866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24EB800-AFB7-247D-72D5-97C01FC0B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AA6C6F-3DC2-1A21-10EE-243CC32B1756}"/>
              </a:ext>
            </a:extLst>
          </p:cNvPr>
          <p:cNvSpPr>
            <a:spLocks noGrp="1"/>
          </p:cNvSpPr>
          <p:nvPr>
            <p:ph type="title"/>
          </p:nvPr>
        </p:nvSpPr>
        <p:spPr>
          <a:xfrm>
            <a:off x="768875" y="182403"/>
            <a:ext cx="6790149" cy="822960"/>
          </a:xfrm>
        </p:spPr>
        <p:txBody>
          <a:bodyPr/>
          <a:lstStyle/>
          <a:p>
            <a:r>
              <a:rPr lang="en-US" dirty="0"/>
              <a:t>Title on a light with 1/3 photo</a:t>
            </a:r>
          </a:p>
        </p:txBody>
      </p:sp>
      <p:sp>
        <p:nvSpPr>
          <p:cNvPr id="3" name="Content Placeholder 2">
            <a:extLst>
              <a:ext uri="{FF2B5EF4-FFF2-40B4-BE49-F238E27FC236}">
                <a16:creationId xmlns:a16="http://schemas.microsoft.com/office/drawing/2014/main" id="{2169AD84-701B-9130-FC0E-7148EF157CF9}"/>
              </a:ext>
            </a:extLst>
          </p:cNvPr>
          <p:cNvSpPr>
            <a:spLocks noGrp="1"/>
          </p:cNvSpPr>
          <p:nvPr>
            <p:ph sz="quarter" idx="14"/>
          </p:nvPr>
        </p:nvSpPr>
        <p:spPr>
          <a:xfrm>
            <a:off x="766762" y="1600199"/>
            <a:ext cx="6792262" cy="4507992"/>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pic>
        <p:nvPicPr>
          <p:cNvPr id="22" name="Picture Placeholder 21" descr="an image of man wearing a jacket biking in front of a glass building. it has text on it that says “Placeholder image”">
            <a:extLst>
              <a:ext uri="{FF2B5EF4-FFF2-40B4-BE49-F238E27FC236}">
                <a16:creationId xmlns:a16="http://schemas.microsoft.com/office/drawing/2014/main" id="{B8C7DA5E-0E19-506A-4435-0FA4CBD6B5E0}"/>
              </a:ext>
            </a:extLst>
          </p:cNvPr>
          <p:cNvPicPr>
            <a:picLocks noGrp="1" noChangeAspect="1"/>
          </p:cNvPicPr>
          <p:nvPr>
            <p:ph type="pic" sz="quarter" idx="18"/>
          </p:nvPr>
        </p:nvPicPr>
        <p:blipFill>
          <a:blip r:embed="rId2" cstate="hqprint">
            <a:extLst>
              <a:ext uri="{28A0092B-C50C-407E-A947-70E740481C1C}">
                <a14:useLocalDpi xmlns:a14="http://schemas.microsoft.com/office/drawing/2010/main"/>
              </a:ext>
            </a:extLst>
          </a:blip>
          <a:srcRect l="119" r="119"/>
          <a:stretch/>
        </p:blipFill>
        <p:spPr>
          <a:xfrm>
            <a:off x="8132064" y="0"/>
            <a:ext cx="4059936" cy="6858000"/>
          </a:xfrm>
        </p:spPr>
      </p:pic>
      <p:sp>
        <p:nvSpPr>
          <p:cNvPr id="4" name="PPT Tips">
            <a:extLst>
              <a:ext uri="{FF2B5EF4-FFF2-40B4-BE49-F238E27FC236}">
                <a16:creationId xmlns:a16="http://schemas.microsoft.com/office/drawing/2014/main" id="{A57AA30B-775B-B0B4-CC3D-690D84E0DD20}"/>
              </a:ext>
            </a:extLst>
          </p:cNvPr>
          <p:cNvSpPr/>
          <p:nvPr/>
        </p:nvSpPr>
        <p:spPr>
          <a:xfrm>
            <a:off x="12382500" y="0"/>
            <a:ext cx="2286000" cy="2501900"/>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18" name="Slide Number Placeholder 17">
            <a:extLst>
              <a:ext uri="{FF2B5EF4-FFF2-40B4-BE49-F238E27FC236}">
                <a16:creationId xmlns:a16="http://schemas.microsoft.com/office/drawing/2014/main" id="{39C3FADF-3816-3AB9-2388-F7E10401242D}"/>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22</a:t>
            </a:fld>
            <a:endParaRPr lang="en-US" dirty="0"/>
          </a:p>
        </p:txBody>
      </p:sp>
      <p:sp>
        <p:nvSpPr>
          <p:cNvPr id="17" name="Footer Placeholder 16">
            <a:extLst>
              <a:ext uri="{FF2B5EF4-FFF2-40B4-BE49-F238E27FC236}">
                <a16:creationId xmlns:a16="http://schemas.microsoft.com/office/drawing/2014/main" id="{A5010CED-8267-60B5-FC90-300A9FB7B997}"/>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088215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FDC6D-D136-A7CF-BCC5-6F5AC32E6A27}"/>
              </a:ext>
            </a:extLst>
          </p:cNvPr>
          <p:cNvSpPr>
            <a:spLocks noGrp="1"/>
          </p:cNvSpPr>
          <p:nvPr>
            <p:ph type="title"/>
          </p:nvPr>
        </p:nvSpPr>
        <p:spPr>
          <a:xfrm>
            <a:off x="768875" y="182403"/>
            <a:ext cx="4754880" cy="822960"/>
          </a:xfrm>
        </p:spPr>
        <p:txBody>
          <a:bodyPr/>
          <a:lstStyle/>
          <a:p>
            <a:r>
              <a:rPr lang="en-US" dirty="0"/>
              <a:t>Title, content and illustration</a:t>
            </a:r>
          </a:p>
        </p:txBody>
      </p:sp>
      <p:sp>
        <p:nvSpPr>
          <p:cNvPr id="3" name="Text Placeholder 2">
            <a:extLst>
              <a:ext uri="{FF2B5EF4-FFF2-40B4-BE49-F238E27FC236}">
                <a16:creationId xmlns:a16="http://schemas.microsoft.com/office/drawing/2014/main" id="{F8049329-3C7C-3646-1BA7-5FD1B2F12941}"/>
              </a:ext>
            </a:extLst>
          </p:cNvPr>
          <p:cNvSpPr>
            <a:spLocks noGrp="1"/>
          </p:cNvSpPr>
          <p:nvPr>
            <p:ph type="body" sz="quarter" idx="43"/>
          </p:nvPr>
        </p:nvSpPr>
        <p:spPr>
          <a:xfrm>
            <a:off x="766763" y="1009904"/>
            <a:ext cx="4754880" cy="330540"/>
          </a:xfrm>
        </p:spPr>
        <p:txBody>
          <a:bodyPr/>
          <a:lstStyle/>
          <a:p>
            <a:r>
              <a:rPr lang="en-US" dirty="0"/>
              <a:t>On a light slide</a:t>
            </a:r>
          </a:p>
        </p:txBody>
      </p:sp>
      <p:pic>
        <p:nvPicPr>
          <p:cNvPr id="13" name="Picture Placeholder 20" descr="An image of a man holding a phone, walking in the office. The image has text on it that says “placeholder image”">
            <a:extLst>
              <a:ext uri="{FF2B5EF4-FFF2-40B4-BE49-F238E27FC236}">
                <a16:creationId xmlns:a16="http://schemas.microsoft.com/office/drawing/2014/main" id="{5D160BBA-9C49-E298-92DF-F6DA999BA0C6}"/>
              </a:ext>
            </a:extLst>
          </p:cNvPr>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t="17" b="17"/>
          <a:stretch/>
        </p:blipFill>
        <p:spPr>
          <a:xfrm>
            <a:off x="6096000" y="0"/>
            <a:ext cx="6096000" cy="6858000"/>
          </a:xfrm>
        </p:spPr>
      </p:pic>
      <p:sp>
        <p:nvSpPr>
          <p:cNvPr id="5" name="Text Placeholder 4">
            <a:extLst>
              <a:ext uri="{FF2B5EF4-FFF2-40B4-BE49-F238E27FC236}">
                <a16:creationId xmlns:a16="http://schemas.microsoft.com/office/drawing/2014/main" id="{9DCCF63C-F75C-C7BD-E963-59621562FF9F}"/>
              </a:ext>
            </a:extLst>
          </p:cNvPr>
          <p:cNvSpPr>
            <a:spLocks noGrp="1"/>
          </p:cNvSpPr>
          <p:nvPr>
            <p:ph type="body" sz="quarter" idx="32"/>
          </p:nvPr>
        </p:nvSpPr>
        <p:spPr>
          <a:xfrm>
            <a:off x="762191" y="1965976"/>
            <a:ext cx="4764024" cy="274320"/>
          </a:xfrm>
        </p:spPr>
        <p:txBody>
          <a:bodyPr/>
          <a:lstStyle/>
          <a:p>
            <a:r>
              <a:rPr lang="en-US" dirty="0"/>
              <a:t>Subhead goes here.</a:t>
            </a:r>
          </a:p>
        </p:txBody>
      </p:sp>
      <p:sp>
        <p:nvSpPr>
          <p:cNvPr id="6" name="Text Placeholder 5">
            <a:extLst>
              <a:ext uri="{FF2B5EF4-FFF2-40B4-BE49-F238E27FC236}">
                <a16:creationId xmlns:a16="http://schemas.microsoft.com/office/drawing/2014/main" id="{08A0CC3F-8F6E-2157-4189-B2F161075A09}"/>
              </a:ext>
            </a:extLst>
          </p:cNvPr>
          <p:cNvSpPr>
            <a:spLocks noGrp="1"/>
          </p:cNvSpPr>
          <p:nvPr>
            <p:ph type="body" sz="quarter" idx="44"/>
          </p:nvPr>
        </p:nvSpPr>
        <p:spPr>
          <a:xfrm>
            <a:off x="760698" y="2309418"/>
            <a:ext cx="4764024" cy="457200"/>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p:txBody>
      </p:sp>
      <p:sp>
        <p:nvSpPr>
          <p:cNvPr id="7" name="Text Placeholder 6">
            <a:extLst>
              <a:ext uri="{FF2B5EF4-FFF2-40B4-BE49-F238E27FC236}">
                <a16:creationId xmlns:a16="http://schemas.microsoft.com/office/drawing/2014/main" id="{CBDDF7DD-8F2B-07AE-663F-0A0EE0EDB6B1}"/>
              </a:ext>
            </a:extLst>
          </p:cNvPr>
          <p:cNvSpPr>
            <a:spLocks noGrp="1"/>
          </p:cNvSpPr>
          <p:nvPr>
            <p:ph type="body" sz="quarter" idx="38"/>
          </p:nvPr>
        </p:nvSpPr>
        <p:spPr>
          <a:xfrm>
            <a:off x="762191" y="3222718"/>
            <a:ext cx="4762532" cy="274320"/>
          </a:xfrm>
        </p:spPr>
        <p:txBody>
          <a:bodyPr/>
          <a:lstStyle/>
          <a:p>
            <a:r>
              <a:rPr lang="en-US" dirty="0"/>
              <a:t>Subhead goes here.</a:t>
            </a:r>
          </a:p>
        </p:txBody>
      </p:sp>
      <p:sp>
        <p:nvSpPr>
          <p:cNvPr id="8" name="Text Placeholder 7">
            <a:extLst>
              <a:ext uri="{FF2B5EF4-FFF2-40B4-BE49-F238E27FC236}">
                <a16:creationId xmlns:a16="http://schemas.microsoft.com/office/drawing/2014/main" id="{7E6CD0D6-D423-6A4E-33EA-B1102CABBB11}"/>
              </a:ext>
            </a:extLst>
          </p:cNvPr>
          <p:cNvSpPr>
            <a:spLocks noGrp="1"/>
          </p:cNvSpPr>
          <p:nvPr>
            <p:ph type="body" sz="quarter" idx="45"/>
          </p:nvPr>
        </p:nvSpPr>
        <p:spPr>
          <a:xfrm>
            <a:off x="760698" y="3567051"/>
            <a:ext cx="4764024" cy="457200"/>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p:txBody>
      </p:sp>
      <p:sp>
        <p:nvSpPr>
          <p:cNvPr id="9" name="Text Placeholder 8">
            <a:extLst>
              <a:ext uri="{FF2B5EF4-FFF2-40B4-BE49-F238E27FC236}">
                <a16:creationId xmlns:a16="http://schemas.microsoft.com/office/drawing/2014/main" id="{122FACE4-CFD9-196A-64A4-1ACB66555D79}"/>
              </a:ext>
            </a:extLst>
          </p:cNvPr>
          <p:cNvSpPr>
            <a:spLocks noGrp="1"/>
          </p:cNvSpPr>
          <p:nvPr>
            <p:ph type="body" sz="quarter" idx="39"/>
          </p:nvPr>
        </p:nvSpPr>
        <p:spPr>
          <a:xfrm>
            <a:off x="762191" y="4594303"/>
            <a:ext cx="4762532" cy="274320"/>
          </a:xfrm>
        </p:spPr>
        <p:txBody>
          <a:bodyPr/>
          <a:lstStyle/>
          <a:p>
            <a:r>
              <a:rPr lang="en-US" dirty="0"/>
              <a:t>Subhead goes here.</a:t>
            </a:r>
          </a:p>
        </p:txBody>
      </p:sp>
      <p:sp>
        <p:nvSpPr>
          <p:cNvPr id="10" name="Text Placeholder 9">
            <a:extLst>
              <a:ext uri="{FF2B5EF4-FFF2-40B4-BE49-F238E27FC236}">
                <a16:creationId xmlns:a16="http://schemas.microsoft.com/office/drawing/2014/main" id="{73CD1796-FF93-F1DF-B03A-C2B65E8A7B6C}"/>
              </a:ext>
            </a:extLst>
          </p:cNvPr>
          <p:cNvSpPr>
            <a:spLocks noGrp="1"/>
          </p:cNvSpPr>
          <p:nvPr>
            <p:ph type="body" sz="quarter" idx="46"/>
          </p:nvPr>
        </p:nvSpPr>
        <p:spPr>
          <a:xfrm>
            <a:off x="760698" y="4937745"/>
            <a:ext cx="4764024" cy="457200"/>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p:txBody>
      </p:sp>
      <p:sp>
        <p:nvSpPr>
          <p:cNvPr id="11" name="Footer Placeholder 10">
            <a:extLst>
              <a:ext uri="{FF2B5EF4-FFF2-40B4-BE49-F238E27FC236}">
                <a16:creationId xmlns:a16="http://schemas.microsoft.com/office/drawing/2014/main" id="{0E2022FE-A286-F06E-398C-DF74ADE9AED5}"/>
              </a:ext>
            </a:extLst>
          </p:cNvPr>
          <p:cNvSpPr>
            <a:spLocks noGrp="1"/>
          </p:cNvSpPr>
          <p:nvPr>
            <p:ph type="ftr" sz="quarter" idx="48"/>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E2E49200-E19F-8A98-BEAF-9E37EA27ECC3}"/>
              </a:ext>
            </a:extLst>
          </p:cNvPr>
          <p:cNvSpPr>
            <a:spLocks noGrp="1"/>
          </p:cNvSpPr>
          <p:nvPr>
            <p:ph type="sldNum" sz="quarter" idx="49"/>
          </p:nvPr>
        </p:nvSpPr>
        <p:spPr>
          <a:xfrm>
            <a:off x="762000" y="6423660"/>
            <a:ext cx="365760" cy="365760"/>
          </a:xfrm>
        </p:spPr>
        <p:txBody>
          <a:bodyPr/>
          <a:lstStyle/>
          <a:p>
            <a:fld id="{345D60D9-5372-5F40-9443-0F9AE5BDC3C8}" type="slidenum">
              <a:rPr lang="en-US" smtClean="0"/>
              <a:pPr/>
              <a:t>23</a:t>
            </a:fld>
            <a:endParaRPr lang="en-US" dirty="0"/>
          </a:p>
        </p:txBody>
      </p:sp>
      <p:sp>
        <p:nvSpPr>
          <p:cNvPr id="14" name="PPT Tips">
            <a:extLst>
              <a:ext uri="{FF2B5EF4-FFF2-40B4-BE49-F238E27FC236}">
                <a16:creationId xmlns:a16="http://schemas.microsoft.com/office/drawing/2014/main" id="{9B8C3BA3-DFB9-D756-A92A-1CA5C79B5E67}"/>
              </a:ext>
            </a:extLst>
          </p:cNvPr>
          <p:cNvSpPr/>
          <p:nvPr/>
        </p:nvSpPr>
        <p:spPr>
          <a:xfrm>
            <a:off x="12382500" y="0"/>
            <a:ext cx="2286000" cy="2501900"/>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Tree>
    <p:extLst>
      <p:ext uri="{BB962C8B-B14F-4D97-AF65-F5344CB8AC3E}">
        <p14:creationId xmlns:p14="http://schemas.microsoft.com/office/powerpoint/2010/main" val="3368926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B20564F-2001-76E1-F401-58D59DD855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2FC61E-6E7B-8ED1-BCF2-93453570EC28}"/>
              </a:ext>
            </a:extLst>
          </p:cNvPr>
          <p:cNvSpPr>
            <a:spLocks noGrp="1"/>
          </p:cNvSpPr>
          <p:nvPr>
            <p:ph type="title"/>
          </p:nvPr>
        </p:nvSpPr>
        <p:spPr>
          <a:xfrm>
            <a:off x="768875" y="3017520"/>
            <a:ext cx="4595613" cy="822960"/>
          </a:xfrm>
        </p:spPr>
        <p:txBody>
          <a:bodyPr/>
          <a:lstStyle/>
          <a:p>
            <a:r>
              <a:rPr lang="en-US" dirty="0"/>
              <a:t>Bold statement on light</a:t>
            </a:r>
            <a:br>
              <a:rPr lang="en-US" dirty="0"/>
            </a:br>
            <a:r>
              <a:rPr lang="en-US" dirty="0"/>
              <a:t>with a photo on the right</a:t>
            </a:r>
          </a:p>
        </p:txBody>
      </p:sp>
      <p:pic>
        <p:nvPicPr>
          <p:cNvPr id="18" name="Picture Placeholder 17" descr="An image of two women holding an tablet. The image has text on it that says “Placeholder image”">
            <a:extLst>
              <a:ext uri="{FF2B5EF4-FFF2-40B4-BE49-F238E27FC236}">
                <a16:creationId xmlns:a16="http://schemas.microsoft.com/office/drawing/2014/main" id="{3429D2F2-B6DA-46A1-0AD2-ECA46912F5D0}"/>
              </a:ext>
            </a:extLst>
          </p:cNvPr>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t="17" b="17"/>
          <a:stretch/>
        </p:blipFill>
        <p:spPr>
          <a:xfrm>
            <a:off x="6096000" y="0"/>
            <a:ext cx="6096000" cy="6858000"/>
          </a:xfrm>
        </p:spPr>
      </p:pic>
      <p:sp>
        <p:nvSpPr>
          <p:cNvPr id="8" name="Slide Number Placeholder 7">
            <a:extLst>
              <a:ext uri="{FF2B5EF4-FFF2-40B4-BE49-F238E27FC236}">
                <a16:creationId xmlns:a16="http://schemas.microsoft.com/office/drawing/2014/main" id="{5B61964C-38FD-9C6E-F5FD-D6C5BDB070FF}"/>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24</a:t>
            </a:fld>
            <a:endParaRPr lang="en-US" dirty="0"/>
          </a:p>
        </p:txBody>
      </p:sp>
      <p:sp>
        <p:nvSpPr>
          <p:cNvPr id="7" name="Footer Placeholder 6">
            <a:extLst>
              <a:ext uri="{FF2B5EF4-FFF2-40B4-BE49-F238E27FC236}">
                <a16:creationId xmlns:a16="http://schemas.microsoft.com/office/drawing/2014/main" id="{267A0463-E9EE-E84D-59D6-37AFF0306046}"/>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2" name="Rectangle 1">
            <a:extLst>
              <a:ext uri="{FF2B5EF4-FFF2-40B4-BE49-F238E27FC236}">
                <a16:creationId xmlns:a16="http://schemas.microsoft.com/office/drawing/2014/main" id="{4F2E229C-2F07-F960-E7FD-36522B7FB924}"/>
              </a:ext>
            </a:extLst>
          </p:cNvPr>
          <p:cNvSpPr/>
          <p:nvPr/>
        </p:nvSpPr>
        <p:spPr>
          <a:xfrm>
            <a:off x="12382500" y="0"/>
            <a:ext cx="2286000" cy="2501900"/>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Tree>
    <p:extLst>
      <p:ext uri="{BB962C8B-B14F-4D97-AF65-F5344CB8AC3E}">
        <p14:creationId xmlns:p14="http://schemas.microsoft.com/office/powerpoint/2010/main" val="871377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540BDB0-6338-A758-A6DD-0F4E64B73BB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0A714A4-F952-92BC-C34F-4CE321246B7B}"/>
              </a:ext>
            </a:extLst>
          </p:cNvPr>
          <p:cNvSpPr>
            <a:spLocks noGrp="1"/>
          </p:cNvSpPr>
          <p:nvPr>
            <p:ph type="title"/>
          </p:nvPr>
        </p:nvSpPr>
        <p:spPr>
          <a:xfrm>
            <a:off x="768875" y="182403"/>
            <a:ext cx="10671048" cy="822960"/>
          </a:xfrm>
        </p:spPr>
        <p:txBody>
          <a:bodyPr/>
          <a:lstStyle/>
          <a:p>
            <a:r>
              <a:rPr lang="en-US" dirty="0"/>
              <a:t>Title on light three icons slides</a:t>
            </a:r>
          </a:p>
        </p:txBody>
      </p:sp>
      <p:pic>
        <p:nvPicPr>
          <p:cNvPr id="32" name="Picture Placeholder 31" descr="A place holder icon with FPO text on it. ">
            <a:extLst>
              <a:ext uri="{FF2B5EF4-FFF2-40B4-BE49-F238E27FC236}">
                <a16:creationId xmlns:a16="http://schemas.microsoft.com/office/drawing/2014/main" id="{35088AC3-54FB-B2AF-01CA-617E8FCBB994}"/>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21" r="1421"/>
          <a:stretch/>
        </p:blipFill>
        <p:spPr>
          <a:xfrm>
            <a:off x="905836" y="1903856"/>
            <a:ext cx="1893870" cy="1698098"/>
          </a:xfrm>
        </p:spPr>
      </p:pic>
      <p:sp>
        <p:nvSpPr>
          <p:cNvPr id="7" name="Text Placeholder 6">
            <a:extLst>
              <a:ext uri="{FF2B5EF4-FFF2-40B4-BE49-F238E27FC236}">
                <a16:creationId xmlns:a16="http://schemas.microsoft.com/office/drawing/2014/main" id="{0FC6BCBF-6215-810B-0B9B-6E0C0F4366BB}"/>
              </a:ext>
            </a:extLst>
          </p:cNvPr>
          <p:cNvSpPr>
            <a:spLocks noGrp="1"/>
          </p:cNvSpPr>
          <p:nvPr>
            <p:ph type="body" sz="quarter" idx="25"/>
          </p:nvPr>
        </p:nvSpPr>
        <p:spPr>
          <a:xfrm>
            <a:off x="911114" y="3983730"/>
            <a:ext cx="2276930" cy="323885"/>
          </a:xfrm>
        </p:spPr>
        <p:txBody>
          <a:bodyPr/>
          <a:lstStyle/>
          <a:p>
            <a:r>
              <a:rPr lang="en-IN"/>
              <a:t>Subhead goes here</a:t>
            </a:r>
            <a:endParaRPr lang="en-IN" dirty="0"/>
          </a:p>
        </p:txBody>
      </p:sp>
      <p:sp>
        <p:nvSpPr>
          <p:cNvPr id="6" name="Text Placeholder 5">
            <a:extLst>
              <a:ext uri="{FF2B5EF4-FFF2-40B4-BE49-F238E27FC236}">
                <a16:creationId xmlns:a16="http://schemas.microsoft.com/office/drawing/2014/main" id="{6D65C5DB-B0F1-3E3A-BD64-3A161A069AB6}"/>
              </a:ext>
            </a:extLst>
          </p:cNvPr>
          <p:cNvSpPr>
            <a:spLocks noGrp="1"/>
          </p:cNvSpPr>
          <p:nvPr>
            <p:ph type="body" sz="quarter" idx="24"/>
          </p:nvPr>
        </p:nvSpPr>
        <p:spPr>
          <a:xfrm>
            <a:off x="911114" y="4377376"/>
            <a:ext cx="2276930"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pic>
        <p:nvPicPr>
          <p:cNvPr id="34" name="Picture Placeholder 33" descr="A place holder icon with FPO text on it. ">
            <a:extLst>
              <a:ext uri="{FF2B5EF4-FFF2-40B4-BE49-F238E27FC236}">
                <a16:creationId xmlns:a16="http://schemas.microsoft.com/office/drawing/2014/main" id="{7706D0EB-A894-4E88-C024-1A8C18A89037}"/>
              </a:ext>
            </a:extLst>
          </p:cNvPr>
          <p:cNvPicPr>
            <a:picLocks noGrp="1" noChangeAspect="1"/>
          </p:cNvPicPr>
          <p:nvPr>
            <p:ph type="pic" sz="quarter" idx="3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98" r="2698"/>
          <a:stretch/>
        </p:blipFill>
        <p:spPr>
          <a:xfrm>
            <a:off x="4797315" y="1917370"/>
            <a:ext cx="1893870" cy="1698098"/>
          </a:xfrm>
        </p:spPr>
      </p:pic>
      <p:sp>
        <p:nvSpPr>
          <p:cNvPr id="10" name="Text Placeholder 9">
            <a:extLst>
              <a:ext uri="{FF2B5EF4-FFF2-40B4-BE49-F238E27FC236}">
                <a16:creationId xmlns:a16="http://schemas.microsoft.com/office/drawing/2014/main" id="{F8EA070B-6FE4-8288-9006-376112023CB2}"/>
              </a:ext>
            </a:extLst>
          </p:cNvPr>
          <p:cNvSpPr>
            <a:spLocks noGrp="1"/>
          </p:cNvSpPr>
          <p:nvPr>
            <p:ph type="body" sz="quarter" idx="34"/>
          </p:nvPr>
        </p:nvSpPr>
        <p:spPr>
          <a:xfrm>
            <a:off x="4797315" y="3983730"/>
            <a:ext cx="2276930" cy="323885"/>
          </a:xfrm>
        </p:spPr>
        <p:txBody>
          <a:bodyPr/>
          <a:lstStyle/>
          <a:p>
            <a:r>
              <a:rPr lang="en-IN"/>
              <a:t>Subhead goes here</a:t>
            </a:r>
            <a:endParaRPr lang="en-IN" dirty="0"/>
          </a:p>
        </p:txBody>
      </p:sp>
      <p:sp>
        <p:nvSpPr>
          <p:cNvPr id="11" name="Text Placeholder 10">
            <a:extLst>
              <a:ext uri="{FF2B5EF4-FFF2-40B4-BE49-F238E27FC236}">
                <a16:creationId xmlns:a16="http://schemas.microsoft.com/office/drawing/2014/main" id="{2C661EF9-FDE2-B855-C3D3-C460E263B89C}"/>
              </a:ext>
            </a:extLst>
          </p:cNvPr>
          <p:cNvSpPr>
            <a:spLocks noGrp="1"/>
          </p:cNvSpPr>
          <p:nvPr>
            <p:ph type="body" sz="quarter" idx="35"/>
          </p:nvPr>
        </p:nvSpPr>
        <p:spPr>
          <a:xfrm>
            <a:off x="4797315" y="4377376"/>
            <a:ext cx="2276930"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pic>
        <p:nvPicPr>
          <p:cNvPr id="36" name="Picture Placeholder 35" descr="A place holder icon with FPO text on it. ">
            <a:extLst>
              <a:ext uri="{FF2B5EF4-FFF2-40B4-BE49-F238E27FC236}">
                <a16:creationId xmlns:a16="http://schemas.microsoft.com/office/drawing/2014/main" id="{0F82FB9C-D5D1-23BB-1DC2-FC6146075818}"/>
              </a:ext>
            </a:extLst>
          </p:cNvPr>
          <p:cNvPicPr>
            <a:picLocks noGrp="1" noChangeAspect="1"/>
          </p:cNvPicPr>
          <p:nvPr>
            <p:ph type="pic" sz="quarter" idx="36"/>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21" r="1621"/>
          <a:stretch/>
        </p:blipFill>
        <p:spPr>
          <a:xfrm>
            <a:off x="8645868" y="1917370"/>
            <a:ext cx="1893870" cy="1698098"/>
          </a:xfrm>
        </p:spPr>
      </p:pic>
      <p:sp>
        <p:nvSpPr>
          <p:cNvPr id="16" name="Text Placeholder 15">
            <a:extLst>
              <a:ext uri="{FF2B5EF4-FFF2-40B4-BE49-F238E27FC236}">
                <a16:creationId xmlns:a16="http://schemas.microsoft.com/office/drawing/2014/main" id="{950A60A2-B5CE-818F-F02B-339ABE789E0C}"/>
              </a:ext>
            </a:extLst>
          </p:cNvPr>
          <p:cNvSpPr>
            <a:spLocks noGrp="1"/>
          </p:cNvSpPr>
          <p:nvPr>
            <p:ph type="body" sz="quarter" idx="37"/>
          </p:nvPr>
        </p:nvSpPr>
        <p:spPr>
          <a:xfrm>
            <a:off x="8648346" y="3983730"/>
            <a:ext cx="2276930" cy="323885"/>
          </a:xfrm>
        </p:spPr>
        <p:txBody>
          <a:bodyPr/>
          <a:lstStyle/>
          <a:p>
            <a:r>
              <a:rPr lang="en-IN"/>
              <a:t>Subhead goes here</a:t>
            </a:r>
            <a:endParaRPr lang="en-IN" dirty="0"/>
          </a:p>
        </p:txBody>
      </p:sp>
      <p:sp>
        <p:nvSpPr>
          <p:cNvPr id="17" name="Text Placeholder 16">
            <a:extLst>
              <a:ext uri="{FF2B5EF4-FFF2-40B4-BE49-F238E27FC236}">
                <a16:creationId xmlns:a16="http://schemas.microsoft.com/office/drawing/2014/main" id="{8B79AA86-1CC6-CEC7-0764-A200D25584E7}"/>
              </a:ext>
            </a:extLst>
          </p:cNvPr>
          <p:cNvSpPr>
            <a:spLocks noGrp="1"/>
          </p:cNvSpPr>
          <p:nvPr>
            <p:ph type="body" sz="quarter" idx="38"/>
          </p:nvPr>
        </p:nvSpPr>
        <p:spPr>
          <a:xfrm>
            <a:off x="8648346" y="4377376"/>
            <a:ext cx="2276930"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sp>
        <p:nvSpPr>
          <p:cNvPr id="266" name="Footer Placeholder 265">
            <a:extLst>
              <a:ext uri="{FF2B5EF4-FFF2-40B4-BE49-F238E27FC236}">
                <a16:creationId xmlns:a16="http://schemas.microsoft.com/office/drawing/2014/main" id="{BCEBA982-28C2-0F54-5A4E-603D709AAFA5}"/>
              </a:ext>
            </a:extLst>
          </p:cNvPr>
          <p:cNvSpPr>
            <a:spLocks noGrp="1"/>
          </p:cNvSpPr>
          <p:nvPr>
            <p:ph type="ftr" sz="quarter" idx="40"/>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267" name="Slide Number Placeholder 266">
            <a:extLst>
              <a:ext uri="{FF2B5EF4-FFF2-40B4-BE49-F238E27FC236}">
                <a16:creationId xmlns:a16="http://schemas.microsoft.com/office/drawing/2014/main" id="{AF33E070-E929-592C-C923-6C0731F1BCC8}"/>
              </a:ext>
            </a:extLst>
          </p:cNvPr>
          <p:cNvSpPr>
            <a:spLocks noGrp="1"/>
          </p:cNvSpPr>
          <p:nvPr>
            <p:ph type="sldNum" sz="quarter" idx="41"/>
          </p:nvPr>
        </p:nvSpPr>
        <p:spPr>
          <a:xfrm>
            <a:off x="762000" y="6423660"/>
            <a:ext cx="365760" cy="365760"/>
          </a:xfrm>
        </p:spPr>
        <p:txBody>
          <a:bodyPr/>
          <a:lstStyle/>
          <a:p>
            <a:fld id="{345D60D9-5372-5F40-9443-0F9AE5BDC3C8}" type="slidenum">
              <a:rPr lang="en-US" smtClean="0"/>
              <a:pPr/>
              <a:t>25</a:t>
            </a:fld>
            <a:endParaRPr lang="en-US" dirty="0"/>
          </a:p>
        </p:txBody>
      </p:sp>
    </p:spTree>
    <p:extLst>
      <p:ext uri="{BB962C8B-B14F-4D97-AF65-F5344CB8AC3E}">
        <p14:creationId xmlns:p14="http://schemas.microsoft.com/office/powerpoint/2010/main" val="2752878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F3EFA10-57EB-972B-9A49-B69CD45C286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6D55D92-3B4F-8943-AEEC-34493FE7C5D0}"/>
              </a:ext>
            </a:extLst>
          </p:cNvPr>
          <p:cNvSpPr>
            <a:spLocks noGrp="1"/>
          </p:cNvSpPr>
          <p:nvPr>
            <p:ph type="title"/>
          </p:nvPr>
        </p:nvSpPr>
        <p:spPr>
          <a:xfrm>
            <a:off x="768875" y="182403"/>
            <a:ext cx="10671048" cy="822960"/>
          </a:xfrm>
        </p:spPr>
        <p:txBody>
          <a:bodyPr/>
          <a:lstStyle/>
          <a:p>
            <a:r>
              <a:rPr lang="en-US" dirty="0"/>
              <a:t>Title on light three icons slides</a:t>
            </a:r>
          </a:p>
        </p:txBody>
      </p:sp>
      <p:pic>
        <p:nvPicPr>
          <p:cNvPr id="32" name="Picture Placeholder 31" descr="A place holder icon with FPO text on it. ">
            <a:extLst>
              <a:ext uri="{FF2B5EF4-FFF2-40B4-BE49-F238E27FC236}">
                <a16:creationId xmlns:a16="http://schemas.microsoft.com/office/drawing/2014/main" id="{A719F9BC-E97D-FD86-3AEB-14E411146F91}"/>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709" r="3709"/>
          <a:stretch/>
        </p:blipFill>
        <p:spPr>
          <a:xfrm>
            <a:off x="761999" y="1895271"/>
            <a:ext cx="1621625" cy="1525144"/>
          </a:xfrm>
        </p:spPr>
      </p:pic>
      <p:sp>
        <p:nvSpPr>
          <p:cNvPr id="7" name="Text Placeholder 6">
            <a:extLst>
              <a:ext uri="{FF2B5EF4-FFF2-40B4-BE49-F238E27FC236}">
                <a16:creationId xmlns:a16="http://schemas.microsoft.com/office/drawing/2014/main" id="{F07C7C2C-E663-62BB-32B3-CE03CB686594}"/>
              </a:ext>
            </a:extLst>
          </p:cNvPr>
          <p:cNvSpPr>
            <a:spLocks noGrp="1"/>
          </p:cNvSpPr>
          <p:nvPr>
            <p:ph type="body" sz="quarter" idx="25"/>
          </p:nvPr>
        </p:nvSpPr>
        <p:spPr>
          <a:xfrm>
            <a:off x="761999" y="3983730"/>
            <a:ext cx="2146985" cy="323885"/>
          </a:xfrm>
        </p:spPr>
        <p:txBody>
          <a:bodyPr/>
          <a:lstStyle/>
          <a:p>
            <a:r>
              <a:rPr lang="en-IN"/>
              <a:t>Subhead goes here</a:t>
            </a:r>
            <a:endParaRPr lang="en-IN" dirty="0"/>
          </a:p>
        </p:txBody>
      </p:sp>
      <p:sp>
        <p:nvSpPr>
          <p:cNvPr id="6" name="Text Placeholder 5">
            <a:extLst>
              <a:ext uri="{FF2B5EF4-FFF2-40B4-BE49-F238E27FC236}">
                <a16:creationId xmlns:a16="http://schemas.microsoft.com/office/drawing/2014/main" id="{899F1D29-4B1F-B837-2E0A-EEFFBF03EAD9}"/>
              </a:ext>
            </a:extLst>
          </p:cNvPr>
          <p:cNvSpPr>
            <a:spLocks noGrp="1"/>
          </p:cNvSpPr>
          <p:nvPr>
            <p:ph type="body" sz="quarter" idx="24"/>
          </p:nvPr>
        </p:nvSpPr>
        <p:spPr>
          <a:xfrm>
            <a:off x="761999" y="4377376"/>
            <a:ext cx="2146985"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pic>
        <p:nvPicPr>
          <p:cNvPr id="34" name="Picture Placeholder 33" descr="A place holder icon with FPO text on it. ">
            <a:extLst>
              <a:ext uri="{FF2B5EF4-FFF2-40B4-BE49-F238E27FC236}">
                <a16:creationId xmlns:a16="http://schemas.microsoft.com/office/drawing/2014/main" id="{F4BAE3C4-6A39-003E-A65A-2FF5C7F06C3E}"/>
              </a:ext>
            </a:extLst>
          </p:cNvPr>
          <p:cNvPicPr>
            <a:picLocks noGrp="1" noChangeAspect="1"/>
          </p:cNvPicPr>
          <p:nvPr>
            <p:ph type="pic" sz="quarter" idx="4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968" r="4968"/>
          <a:stretch/>
        </p:blipFill>
        <p:spPr>
          <a:xfrm>
            <a:off x="3558551" y="1903856"/>
            <a:ext cx="1621625" cy="1525144"/>
          </a:xfrm>
        </p:spPr>
      </p:pic>
      <p:sp>
        <p:nvSpPr>
          <p:cNvPr id="10" name="Text Placeholder 9">
            <a:extLst>
              <a:ext uri="{FF2B5EF4-FFF2-40B4-BE49-F238E27FC236}">
                <a16:creationId xmlns:a16="http://schemas.microsoft.com/office/drawing/2014/main" id="{40B84DF2-1C90-8378-91E4-2511CE62209A}"/>
              </a:ext>
            </a:extLst>
          </p:cNvPr>
          <p:cNvSpPr>
            <a:spLocks noGrp="1"/>
          </p:cNvSpPr>
          <p:nvPr>
            <p:ph type="body" sz="quarter" idx="43"/>
          </p:nvPr>
        </p:nvSpPr>
        <p:spPr>
          <a:xfrm>
            <a:off x="3555999" y="3983730"/>
            <a:ext cx="2146985" cy="323885"/>
          </a:xfrm>
        </p:spPr>
        <p:txBody>
          <a:bodyPr/>
          <a:lstStyle/>
          <a:p>
            <a:r>
              <a:rPr lang="en-IN"/>
              <a:t>Subhead goes here</a:t>
            </a:r>
            <a:endParaRPr lang="en-IN" dirty="0"/>
          </a:p>
        </p:txBody>
      </p:sp>
      <p:sp>
        <p:nvSpPr>
          <p:cNvPr id="11" name="Text Placeholder 10">
            <a:extLst>
              <a:ext uri="{FF2B5EF4-FFF2-40B4-BE49-F238E27FC236}">
                <a16:creationId xmlns:a16="http://schemas.microsoft.com/office/drawing/2014/main" id="{89CC5FED-C19E-978A-56BE-6AFC54781817}"/>
              </a:ext>
            </a:extLst>
          </p:cNvPr>
          <p:cNvSpPr>
            <a:spLocks noGrp="1"/>
          </p:cNvSpPr>
          <p:nvPr>
            <p:ph type="body" sz="quarter" idx="44"/>
          </p:nvPr>
        </p:nvSpPr>
        <p:spPr>
          <a:xfrm>
            <a:off x="3555999" y="4377376"/>
            <a:ext cx="2146985"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pic>
        <p:nvPicPr>
          <p:cNvPr id="36" name="Picture Placeholder 35" descr="A place holder icon with FPO text on it. ">
            <a:extLst>
              <a:ext uri="{FF2B5EF4-FFF2-40B4-BE49-F238E27FC236}">
                <a16:creationId xmlns:a16="http://schemas.microsoft.com/office/drawing/2014/main" id="{BEF6723B-1F14-4DA7-3C25-BA38D8B61158}"/>
              </a:ext>
            </a:extLst>
          </p:cNvPr>
          <p:cNvPicPr>
            <a:picLocks noGrp="1" noChangeAspect="1"/>
          </p:cNvPicPr>
          <p:nvPr>
            <p:ph type="pic" sz="quarter" idx="45"/>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895" r="3895"/>
          <a:stretch/>
        </p:blipFill>
        <p:spPr>
          <a:xfrm>
            <a:off x="6397301" y="1909175"/>
            <a:ext cx="1621625" cy="1525144"/>
          </a:xfrm>
        </p:spPr>
      </p:pic>
      <p:sp>
        <p:nvSpPr>
          <p:cNvPr id="16" name="Text Placeholder 15">
            <a:extLst>
              <a:ext uri="{FF2B5EF4-FFF2-40B4-BE49-F238E27FC236}">
                <a16:creationId xmlns:a16="http://schemas.microsoft.com/office/drawing/2014/main" id="{8C75B413-A122-0A16-DE5F-3E1B917B08A1}"/>
              </a:ext>
            </a:extLst>
          </p:cNvPr>
          <p:cNvSpPr>
            <a:spLocks noGrp="1"/>
          </p:cNvSpPr>
          <p:nvPr>
            <p:ph type="body" sz="quarter" idx="46"/>
          </p:nvPr>
        </p:nvSpPr>
        <p:spPr>
          <a:xfrm>
            <a:off x="6400799" y="3983730"/>
            <a:ext cx="2146985" cy="323885"/>
          </a:xfrm>
        </p:spPr>
        <p:txBody>
          <a:bodyPr/>
          <a:lstStyle/>
          <a:p>
            <a:r>
              <a:rPr lang="en-IN" dirty="0"/>
              <a:t>Subhead goes here</a:t>
            </a:r>
          </a:p>
        </p:txBody>
      </p:sp>
      <p:sp>
        <p:nvSpPr>
          <p:cNvPr id="17" name="Text Placeholder 16">
            <a:extLst>
              <a:ext uri="{FF2B5EF4-FFF2-40B4-BE49-F238E27FC236}">
                <a16:creationId xmlns:a16="http://schemas.microsoft.com/office/drawing/2014/main" id="{F0FEE7AA-654F-DADD-2CEB-5F1631417ECC}"/>
              </a:ext>
            </a:extLst>
          </p:cNvPr>
          <p:cNvSpPr>
            <a:spLocks noGrp="1"/>
          </p:cNvSpPr>
          <p:nvPr>
            <p:ph type="body" sz="quarter" idx="47"/>
          </p:nvPr>
        </p:nvSpPr>
        <p:spPr>
          <a:xfrm>
            <a:off x="6400799" y="4377376"/>
            <a:ext cx="2146985"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pic>
        <p:nvPicPr>
          <p:cNvPr id="12" name="Picture Placeholder 35" descr="A place holder icon with FPO text on it. ">
            <a:extLst>
              <a:ext uri="{FF2B5EF4-FFF2-40B4-BE49-F238E27FC236}">
                <a16:creationId xmlns:a16="http://schemas.microsoft.com/office/drawing/2014/main" id="{B60E0E3A-5B2A-3969-1513-1755FF1A9069}"/>
              </a:ext>
            </a:extLst>
          </p:cNvPr>
          <p:cNvPicPr>
            <a:picLocks noGrp="1" noChangeAspect="1"/>
          </p:cNvPicPr>
          <p:nvPr>
            <p:ph type="pic" sz="quarter" idx="48"/>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943" r="3943"/>
          <a:stretch/>
        </p:blipFill>
        <p:spPr>
          <a:xfrm>
            <a:off x="9235439" y="1895271"/>
            <a:ext cx="1621625" cy="1525144"/>
          </a:xfrm>
        </p:spPr>
      </p:pic>
      <p:sp>
        <p:nvSpPr>
          <p:cNvPr id="3" name="Text Placeholder 2">
            <a:extLst>
              <a:ext uri="{FF2B5EF4-FFF2-40B4-BE49-F238E27FC236}">
                <a16:creationId xmlns:a16="http://schemas.microsoft.com/office/drawing/2014/main" id="{1C765DF3-9E3D-A8BB-6E9E-C6436924D979}"/>
              </a:ext>
            </a:extLst>
          </p:cNvPr>
          <p:cNvSpPr>
            <a:spLocks noGrp="1"/>
          </p:cNvSpPr>
          <p:nvPr>
            <p:ph type="body" sz="quarter" idx="49"/>
          </p:nvPr>
        </p:nvSpPr>
        <p:spPr>
          <a:xfrm>
            <a:off x="9235439" y="3983730"/>
            <a:ext cx="2146985" cy="323885"/>
          </a:xfrm>
        </p:spPr>
        <p:txBody>
          <a:bodyPr/>
          <a:lstStyle/>
          <a:p>
            <a:r>
              <a:rPr lang="en-IN" dirty="0"/>
              <a:t>Subhead goes here</a:t>
            </a:r>
          </a:p>
        </p:txBody>
      </p:sp>
      <p:sp>
        <p:nvSpPr>
          <p:cNvPr id="4" name="Text Placeholder 3">
            <a:extLst>
              <a:ext uri="{FF2B5EF4-FFF2-40B4-BE49-F238E27FC236}">
                <a16:creationId xmlns:a16="http://schemas.microsoft.com/office/drawing/2014/main" id="{D26848AB-56AA-2442-1608-1258A697EE24}"/>
              </a:ext>
            </a:extLst>
          </p:cNvPr>
          <p:cNvSpPr>
            <a:spLocks noGrp="1"/>
          </p:cNvSpPr>
          <p:nvPr>
            <p:ph type="body" sz="quarter" idx="50"/>
          </p:nvPr>
        </p:nvSpPr>
        <p:spPr>
          <a:xfrm>
            <a:off x="9235439" y="4377376"/>
            <a:ext cx="2146985"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sp>
        <p:nvSpPr>
          <p:cNvPr id="267" name="Slide Number Placeholder 266">
            <a:extLst>
              <a:ext uri="{FF2B5EF4-FFF2-40B4-BE49-F238E27FC236}">
                <a16:creationId xmlns:a16="http://schemas.microsoft.com/office/drawing/2014/main" id="{CC80843D-647A-F402-F354-29F28F67083A}"/>
              </a:ext>
            </a:extLst>
          </p:cNvPr>
          <p:cNvSpPr>
            <a:spLocks noGrp="1"/>
          </p:cNvSpPr>
          <p:nvPr>
            <p:ph type="sldNum" sz="quarter" idx="53"/>
          </p:nvPr>
        </p:nvSpPr>
        <p:spPr>
          <a:xfrm>
            <a:off x="762000" y="6423660"/>
            <a:ext cx="365760" cy="365760"/>
          </a:xfrm>
        </p:spPr>
        <p:txBody>
          <a:bodyPr/>
          <a:lstStyle/>
          <a:p>
            <a:fld id="{345D60D9-5372-5F40-9443-0F9AE5BDC3C8}" type="slidenum">
              <a:rPr lang="en-US" smtClean="0"/>
              <a:pPr/>
              <a:t>26</a:t>
            </a:fld>
            <a:endParaRPr lang="en-US" dirty="0"/>
          </a:p>
        </p:txBody>
      </p:sp>
      <p:sp>
        <p:nvSpPr>
          <p:cNvPr id="266" name="Footer Placeholder 265">
            <a:extLst>
              <a:ext uri="{FF2B5EF4-FFF2-40B4-BE49-F238E27FC236}">
                <a16:creationId xmlns:a16="http://schemas.microsoft.com/office/drawing/2014/main" id="{31604DF4-B566-A33E-3595-7B17CC1D94AE}"/>
              </a:ext>
            </a:extLst>
          </p:cNvPr>
          <p:cNvSpPr>
            <a:spLocks noGrp="1"/>
          </p:cNvSpPr>
          <p:nvPr>
            <p:ph type="ftr" sz="quarter" idx="52"/>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134181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0B1B239-82AC-DB74-FC39-68C8614A03E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16DFB03-E400-8046-1247-97E2151C1A80}"/>
              </a:ext>
            </a:extLst>
          </p:cNvPr>
          <p:cNvSpPr>
            <a:spLocks noGrp="1"/>
          </p:cNvSpPr>
          <p:nvPr>
            <p:ph type="title"/>
          </p:nvPr>
        </p:nvSpPr>
        <p:spPr>
          <a:xfrm>
            <a:off x="768875" y="182403"/>
            <a:ext cx="10671048" cy="822960"/>
          </a:xfrm>
        </p:spPr>
        <p:txBody>
          <a:bodyPr/>
          <a:lstStyle/>
          <a:p>
            <a:r>
              <a:rPr lang="en-US" dirty="0"/>
              <a:t>Title on light two images and content slide</a:t>
            </a:r>
          </a:p>
        </p:txBody>
      </p:sp>
      <p:pic>
        <p:nvPicPr>
          <p:cNvPr id="29" name="Picture Placeholder 28" descr="An image of a man and a women holding an table in a data center. The image says “placeholder image” on it">
            <a:extLst>
              <a:ext uri="{FF2B5EF4-FFF2-40B4-BE49-F238E27FC236}">
                <a16:creationId xmlns:a16="http://schemas.microsoft.com/office/drawing/2014/main" id="{FA09FC8A-C9EE-09AC-A4D6-71453F3F6ED1}"/>
              </a:ext>
            </a:extLst>
          </p:cNvPr>
          <p:cNvPicPr>
            <a:picLocks noGrp="1" noChangeAspect="1"/>
          </p:cNvPicPr>
          <p:nvPr>
            <p:ph type="pic" sz="quarter" idx="26"/>
          </p:nvPr>
        </p:nvPicPr>
        <p:blipFill>
          <a:blip r:embed="rId2" cstate="hqprint">
            <a:extLst>
              <a:ext uri="{28A0092B-C50C-407E-A947-70E740481C1C}">
                <a14:useLocalDpi xmlns:a14="http://schemas.microsoft.com/office/drawing/2010/main"/>
              </a:ext>
            </a:extLst>
          </a:blip>
          <a:srcRect l="202" r="202"/>
          <a:stretch/>
        </p:blipFill>
        <p:spPr>
          <a:xfrm>
            <a:off x="795712" y="1616572"/>
            <a:ext cx="4924591" cy="2662745"/>
          </a:xfrm>
        </p:spPr>
      </p:pic>
      <p:sp>
        <p:nvSpPr>
          <p:cNvPr id="2" name="Text Placeholder 1">
            <a:extLst>
              <a:ext uri="{FF2B5EF4-FFF2-40B4-BE49-F238E27FC236}">
                <a16:creationId xmlns:a16="http://schemas.microsoft.com/office/drawing/2014/main" id="{63569044-A8CD-5DD4-CEDD-389E7A85B048}"/>
              </a:ext>
            </a:extLst>
          </p:cNvPr>
          <p:cNvSpPr>
            <a:spLocks noGrp="1"/>
          </p:cNvSpPr>
          <p:nvPr>
            <p:ph type="body" sz="quarter" idx="29"/>
          </p:nvPr>
        </p:nvSpPr>
        <p:spPr>
          <a:xfrm>
            <a:off x="792538" y="4434829"/>
            <a:ext cx="4950147" cy="1291432"/>
          </a:xfrm>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a:t>
            </a:r>
          </a:p>
          <a:p>
            <a:endParaRPr lang="en-US" dirty="0"/>
          </a:p>
        </p:txBody>
      </p:sp>
      <p:pic>
        <p:nvPicPr>
          <p:cNvPr id="33" name="Picture Placeholder 32" descr="An image of two women holding an tablet. The image has text on it that says “Placeholder image”">
            <a:extLst>
              <a:ext uri="{FF2B5EF4-FFF2-40B4-BE49-F238E27FC236}">
                <a16:creationId xmlns:a16="http://schemas.microsoft.com/office/drawing/2014/main" id="{03830D14-7AA1-01FB-3B5B-CC5BCE566FAB}"/>
              </a:ext>
            </a:extLst>
          </p:cNvPr>
          <p:cNvPicPr>
            <a:picLocks noGrp="1" noChangeAspect="1"/>
          </p:cNvPicPr>
          <p:nvPr>
            <p:ph type="pic" sz="quarter" idx="27"/>
          </p:nvPr>
        </p:nvPicPr>
        <p:blipFill>
          <a:blip r:embed="rId3" cstate="hqprint">
            <a:extLst>
              <a:ext uri="{28A0092B-C50C-407E-A947-70E740481C1C}">
                <a14:useLocalDpi xmlns:a14="http://schemas.microsoft.com/office/drawing/2010/main"/>
              </a:ext>
            </a:extLst>
          </a:blip>
          <a:srcRect l="172" r="172"/>
          <a:stretch/>
        </p:blipFill>
        <p:spPr>
          <a:xfrm>
            <a:off x="6411475" y="1601343"/>
            <a:ext cx="4924591" cy="2662745"/>
          </a:xfrm>
        </p:spPr>
      </p:pic>
      <p:sp>
        <p:nvSpPr>
          <p:cNvPr id="3" name="Text Placeholder 2">
            <a:extLst>
              <a:ext uri="{FF2B5EF4-FFF2-40B4-BE49-F238E27FC236}">
                <a16:creationId xmlns:a16="http://schemas.microsoft.com/office/drawing/2014/main" id="{7B82C608-DBC5-E81D-5F96-4AB4D747DD4D}"/>
              </a:ext>
            </a:extLst>
          </p:cNvPr>
          <p:cNvSpPr>
            <a:spLocks noGrp="1"/>
          </p:cNvSpPr>
          <p:nvPr>
            <p:ph type="body" sz="quarter" idx="30"/>
          </p:nvPr>
        </p:nvSpPr>
        <p:spPr>
          <a:xfrm>
            <a:off x="6448844" y="4419602"/>
            <a:ext cx="4924747" cy="1280319"/>
          </a:xfrm>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a:t>
            </a:r>
          </a:p>
          <a:p>
            <a:endParaRPr lang="en-US" dirty="0"/>
          </a:p>
        </p:txBody>
      </p:sp>
      <p:sp>
        <p:nvSpPr>
          <p:cNvPr id="4" name="Rectangle 3">
            <a:extLst>
              <a:ext uri="{FF2B5EF4-FFF2-40B4-BE49-F238E27FC236}">
                <a16:creationId xmlns:a16="http://schemas.microsoft.com/office/drawing/2014/main" id="{892FE87B-8D5A-26CC-A7AC-9AC76A365E0F}"/>
              </a:ext>
            </a:extLst>
          </p:cNvPr>
          <p:cNvSpPr/>
          <p:nvPr/>
        </p:nvSpPr>
        <p:spPr>
          <a:xfrm>
            <a:off x="12382500" y="0"/>
            <a:ext cx="2286000" cy="2501900"/>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7" name="Slide Number Placeholder 6">
            <a:extLst>
              <a:ext uri="{FF2B5EF4-FFF2-40B4-BE49-F238E27FC236}">
                <a16:creationId xmlns:a16="http://schemas.microsoft.com/office/drawing/2014/main" id="{AA13262E-6F1D-216E-E21F-D0E1E8D8743A}"/>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27</a:t>
            </a:fld>
            <a:endParaRPr lang="en-US" dirty="0"/>
          </a:p>
        </p:txBody>
      </p:sp>
      <p:sp>
        <p:nvSpPr>
          <p:cNvPr id="8" name="Footer Placeholder 7">
            <a:extLst>
              <a:ext uri="{FF2B5EF4-FFF2-40B4-BE49-F238E27FC236}">
                <a16:creationId xmlns:a16="http://schemas.microsoft.com/office/drawing/2014/main" id="{740D983B-496D-9365-2F4E-61E5E7BB368C}"/>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1724502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5D1434B-072B-B43C-DD6E-BA55805EC99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D45615F-9EC6-2258-FD32-2230B5C0CFAA}"/>
              </a:ext>
            </a:extLst>
          </p:cNvPr>
          <p:cNvSpPr>
            <a:spLocks noGrp="1"/>
          </p:cNvSpPr>
          <p:nvPr>
            <p:ph type="title"/>
          </p:nvPr>
        </p:nvSpPr>
        <p:spPr>
          <a:xfrm>
            <a:off x="768875" y="182403"/>
            <a:ext cx="4961369" cy="822960"/>
          </a:xfrm>
        </p:spPr>
        <p:txBody>
          <a:bodyPr/>
          <a:lstStyle/>
          <a:p>
            <a:r>
              <a:rPr lang="en-US" dirty="0"/>
              <a:t>A short title goes here on light</a:t>
            </a:r>
          </a:p>
        </p:txBody>
      </p:sp>
      <p:sp>
        <p:nvSpPr>
          <p:cNvPr id="9" name="Text Placeholder 8">
            <a:extLst>
              <a:ext uri="{FF2B5EF4-FFF2-40B4-BE49-F238E27FC236}">
                <a16:creationId xmlns:a16="http://schemas.microsoft.com/office/drawing/2014/main" id="{EA6BA84F-D993-ABDB-17C5-5F9D1C4512B7}"/>
              </a:ext>
            </a:extLst>
          </p:cNvPr>
          <p:cNvSpPr>
            <a:spLocks noGrp="1"/>
          </p:cNvSpPr>
          <p:nvPr>
            <p:ph type="body" sz="quarter" idx="29"/>
          </p:nvPr>
        </p:nvSpPr>
        <p:spPr>
          <a:xfrm>
            <a:off x="792537" y="1751671"/>
            <a:ext cx="4899101" cy="1410405"/>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a:p>
            <a:pPr lvl="1"/>
            <a:endParaRPr lang="en-US" dirty="0"/>
          </a:p>
        </p:txBody>
      </p:sp>
      <p:sp>
        <p:nvSpPr>
          <p:cNvPr id="8" name="Text Placeholder 7">
            <a:extLst>
              <a:ext uri="{FF2B5EF4-FFF2-40B4-BE49-F238E27FC236}">
                <a16:creationId xmlns:a16="http://schemas.microsoft.com/office/drawing/2014/main" id="{586E3520-3D4D-7DFF-3EBC-96C323D1B7E1}"/>
              </a:ext>
            </a:extLst>
          </p:cNvPr>
          <p:cNvSpPr>
            <a:spLocks noGrp="1"/>
          </p:cNvSpPr>
          <p:nvPr>
            <p:ph type="body" sz="quarter" idx="38"/>
          </p:nvPr>
        </p:nvSpPr>
        <p:spPr>
          <a:xfrm>
            <a:off x="792537" y="3378765"/>
            <a:ext cx="4899101" cy="1410405"/>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p:txBody>
      </p:sp>
      <p:sp>
        <p:nvSpPr>
          <p:cNvPr id="7" name="Text Placeholder 6">
            <a:extLst>
              <a:ext uri="{FF2B5EF4-FFF2-40B4-BE49-F238E27FC236}">
                <a16:creationId xmlns:a16="http://schemas.microsoft.com/office/drawing/2014/main" id="{66DA675C-0DFD-A87F-4AAC-7403096215DF}"/>
              </a:ext>
            </a:extLst>
          </p:cNvPr>
          <p:cNvSpPr>
            <a:spLocks noGrp="1"/>
          </p:cNvSpPr>
          <p:nvPr>
            <p:ph type="body" sz="quarter" idx="37"/>
          </p:nvPr>
        </p:nvSpPr>
        <p:spPr>
          <a:xfrm>
            <a:off x="792537" y="5005861"/>
            <a:ext cx="4899101" cy="1128240"/>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p:txBody>
      </p:sp>
      <p:pic>
        <p:nvPicPr>
          <p:cNvPr id="149" name="Picture Placeholder 148" descr="An image of two people standing in a store reaching for a clothing item. The image has text on it that says “Placeholder image”">
            <a:extLst>
              <a:ext uri="{FF2B5EF4-FFF2-40B4-BE49-F238E27FC236}">
                <a16:creationId xmlns:a16="http://schemas.microsoft.com/office/drawing/2014/main" id="{D9A12538-2AF5-513C-3F81-81FF8ED9A691}"/>
              </a:ext>
            </a:extLst>
          </p:cNvPr>
          <p:cNvPicPr>
            <a:picLocks noGrp="1" noChangeAspect="1"/>
          </p:cNvPicPr>
          <p:nvPr>
            <p:ph type="pic" sz="quarter" idx="36"/>
          </p:nvPr>
        </p:nvPicPr>
        <p:blipFill>
          <a:blip r:embed="rId3" cstate="hqprint">
            <a:extLst>
              <a:ext uri="{28A0092B-C50C-407E-A947-70E740481C1C}">
                <a14:useLocalDpi xmlns:a14="http://schemas.microsoft.com/office/drawing/2010/main"/>
              </a:ext>
            </a:extLst>
          </a:blip>
          <a:srcRect l="176" r="176"/>
          <a:stretch/>
        </p:blipFill>
        <p:spPr>
          <a:xfrm>
            <a:off x="6095603" y="5457103"/>
            <a:ext cx="2885888" cy="1400897"/>
          </a:xfrm>
        </p:spPr>
      </p:pic>
      <p:pic>
        <p:nvPicPr>
          <p:cNvPr id="171" name="Picture Placeholder 170" descr="An image of a women standing at a cash register. The image has text on it that says “Placeholder Image”">
            <a:extLst>
              <a:ext uri="{FF2B5EF4-FFF2-40B4-BE49-F238E27FC236}">
                <a16:creationId xmlns:a16="http://schemas.microsoft.com/office/drawing/2014/main" id="{648EEB07-1983-7B82-DF20-770B69FB4FF8}"/>
              </a:ext>
            </a:extLst>
          </p:cNvPr>
          <p:cNvPicPr>
            <a:picLocks noGrp="1" noChangeAspect="1"/>
          </p:cNvPicPr>
          <p:nvPr>
            <p:ph type="pic" sz="quarter" idx="35"/>
          </p:nvPr>
        </p:nvPicPr>
        <p:blipFill>
          <a:blip r:embed="rId4" cstate="hqprint">
            <a:extLst>
              <a:ext uri="{28A0092B-C50C-407E-A947-70E740481C1C}">
                <a14:useLocalDpi xmlns:a14="http://schemas.microsoft.com/office/drawing/2010/main"/>
              </a:ext>
            </a:extLst>
          </a:blip>
          <a:srcRect l="104" r="104"/>
          <a:stretch/>
        </p:blipFill>
        <p:spPr>
          <a:xfrm>
            <a:off x="6095603" y="2726373"/>
            <a:ext cx="2885888" cy="2662069"/>
          </a:xfrm>
        </p:spPr>
      </p:pic>
      <p:pic>
        <p:nvPicPr>
          <p:cNvPr id="135" name="Picture Placeholder 134" descr="An image of a women petting a dog. The image has text on it that says “Placeholder Image”">
            <a:extLst>
              <a:ext uri="{FF2B5EF4-FFF2-40B4-BE49-F238E27FC236}">
                <a16:creationId xmlns:a16="http://schemas.microsoft.com/office/drawing/2014/main" id="{9DC6C816-B178-56A9-D142-FB5D3ACA0E83}"/>
              </a:ext>
            </a:extLst>
          </p:cNvPr>
          <p:cNvPicPr>
            <a:picLocks noGrp="1" noChangeAspect="1"/>
          </p:cNvPicPr>
          <p:nvPr>
            <p:ph type="pic" sz="quarter" idx="34"/>
          </p:nvPr>
        </p:nvPicPr>
        <p:blipFill>
          <a:blip r:embed="rId5" cstate="hqprint">
            <a:extLst>
              <a:ext uri="{28A0092B-C50C-407E-A947-70E740481C1C}">
                <a14:useLocalDpi xmlns:a14="http://schemas.microsoft.com/office/drawing/2010/main"/>
              </a:ext>
            </a:extLst>
          </a:blip>
          <a:srcRect l="104" r="104"/>
          <a:stretch/>
        </p:blipFill>
        <p:spPr>
          <a:xfrm>
            <a:off x="6095603" y="-1"/>
            <a:ext cx="2885888" cy="2662069"/>
          </a:xfrm>
        </p:spPr>
      </p:pic>
      <p:pic>
        <p:nvPicPr>
          <p:cNvPr id="157" name="Picture Placeholder 156" descr="An image of a women standing at a counter with a phone checking into an event. The image has text on it that says “Placeholder Image”">
            <a:extLst>
              <a:ext uri="{FF2B5EF4-FFF2-40B4-BE49-F238E27FC236}">
                <a16:creationId xmlns:a16="http://schemas.microsoft.com/office/drawing/2014/main" id="{51B56CB8-BA2D-972F-AC0F-039F1942A1C7}"/>
              </a:ext>
            </a:extLst>
          </p:cNvPr>
          <p:cNvPicPr>
            <a:picLocks noGrp="1" noChangeAspect="1"/>
          </p:cNvPicPr>
          <p:nvPr>
            <p:ph type="pic" sz="quarter" idx="33"/>
          </p:nvPr>
        </p:nvPicPr>
        <p:blipFill>
          <a:blip r:embed="rId6" cstate="hqprint">
            <a:extLst>
              <a:ext uri="{28A0092B-C50C-407E-A947-70E740481C1C}">
                <a14:useLocalDpi xmlns:a14="http://schemas.microsoft.com/office/drawing/2010/main"/>
              </a:ext>
            </a:extLst>
          </a:blip>
          <a:srcRect l="203" r="203"/>
          <a:stretch/>
        </p:blipFill>
        <p:spPr>
          <a:xfrm>
            <a:off x="9049339" y="4122738"/>
            <a:ext cx="3142661" cy="2735263"/>
          </a:xfrm>
        </p:spPr>
      </p:pic>
      <p:pic>
        <p:nvPicPr>
          <p:cNvPr id="167" name="Picture Placeholder 166" descr="An image a person smiling holding a sign.  The image has text on it that says “Placeholder Image”">
            <a:extLst>
              <a:ext uri="{FF2B5EF4-FFF2-40B4-BE49-F238E27FC236}">
                <a16:creationId xmlns:a16="http://schemas.microsoft.com/office/drawing/2014/main" id="{C8FE4D96-9E38-D7DB-9A25-FEE2FA114742}"/>
              </a:ext>
            </a:extLst>
          </p:cNvPr>
          <p:cNvPicPr>
            <a:picLocks noGrp="1" noChangeAspect="1"/>
          </p:cNvPicPr>
          <p:nvPr>
            <p:ph type="pic" sz="quarter" idx="32"/>
          </p:nvPr>
        </p:nvPicPr>
        <p:blipFill>
          <a:blip r:embed="rId7" cstate="hqprint">
            <a:extLst>
              <a:ext uri="{28A0092B-C50C-407E-A947-70E740481C1C}">
                <a14:useLocalDpi xmlns:a14="http://schemas.microsoft.com/office/drawing/2010/main"/>
              </a:ext>
            </a:extLst>
          </a:blip>
          <a:srcRect l="274" r="274"/>
          <a:stretch/>
        </p:blipFill>
        <p:spPr>
          <a:xfrm>
            <a:off x="9049131" y="0"/>
            <a:ext cx="3142870" cy="4060563"/>
          </a:xfrm>
        </p:spPr>
      </p:pic>
      <p:sp>
        <p:nvSpPr>
          <p:cNvPr id="18" name="Slide Number Placeholder 17">
            <a:extLst>
              <a:ext uri="{FF2B5EF4-FFF2-40B4-BE49-F238E27FC236}">
                <a16:creationId xmlns:a16="http://schemas.microsoft.com/office/drawing/2014/main" id="{360FA973-F20C-E6BF-D18A-1EAD7FEC3EB4}"/>
              </a:ext>
            </a:extLst>
          </p:cNvPr>
          <p:cNvSpPr>
            <a:spLocks noGrp="1"/>
          </p:cNvSpPr>
          <p:nvPr>
            <p:ph type="sldNum" sz="quarter" idx="40"/>
          </p:nvPr>
        </p:nvSpPr>
        <p:spPr>
          <a:xfrm>
            <a:off x="762000" y="6423660"/>
            <a:ext cx="365760" cy="365760"/>
          </a:xfrm>
        </p:spPr>
        <p:txBody>
          <a:bodyPr/>
          <a:lstStyle/>
          <a:p>
            <a:fld id="{CFF4B978-1D82-7745-80C5-DBABA6B131D3}" type="slidenum">
              <a:rPr lang="en-US" smtClean="0"/>
              <a:pPr/>
              <a:t>28</a:t>
            </a:fld>
            <a:endParaRPr lang="en-US"/>
          </a:p>
        </p:txBody>
      </p:sp>
      <p:sp>
        <p:nvSpPr>
          <p:cNvPr id="19" name="Footer Placeholder 18">
            <a:extLst>
              <a:ext uri="{FF2B5EF4-FFF2-40B4-BE49-F238E27FC236}">
                <a16:creationId xmlns:a16="http://schemas.microsoft.com/office/drawing/2014/main" id="{F82ADC19-EA0C-0F3E-8F84-0141168A1B5F}"/>
              </a:ext>
            </a:extLst>
          </p:cNvPr>
          <p:cNvSpPr>
            <a:spLocks noGrp="1"/>
          </p:cNvSpPr>
          <p:nvPr>
            <p:ph type="ftr" sz="quarter" idx="39"/>
          </p:nvPr>
        </p:nvSpPr>
        <p:spPr>
          <a:xfrm>
            <a:off x="1127759" y="6423978"/>
            <a:ext cx="5745379" cy="365125"/>
          </a:xfrm>
        </p:spPr>
        <p:txBody>
          <a:bodyPr/>
          <a:lstStyle/>
          <a:p>
            <a:r>
              <a:rPr lang="en-CA"/>
              <a:t>Copyright © 2026, Oracle and/or its affiliates |  Confidential: Internal/Restricted/Highly Restricted</a:t>
            </a:r>
            <a:endParaRPr lang="en-CA" dirty="0"/>
          </a:p>
        </p:txBody>
      </p:sp>
      <p:sp>
        <p:nvSpPr>
          <p:cNvPr id="2" name="Rectangle 1">
            <a:extLst>
              <a:ext uri="{FF2B5EF4-FFF2-40B4-BE49-F238E27FC236}">
                <a16:creationId xmlns:a16="http://schemas.microsoft.com/office/drawing/2014/main" id="{42A17CAE-BE4C-8755-4A87-DFEED0ECE997}"/>
              </a:ext>
            </a:extLst>
          </p:cNvPr>
          <p:cNvSpPr/>
          <p:nvPr/>
        </p:nvSpPr>
        <p:spPr>
          <a:xfrm>
            <a:off x="12382500" y="0"/>
            <a:ext cx="2286000" cy="2501900"/>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Tree>
    <p:extLst>
      <p:ext uri="{BB962C8B-B14F-4D97-AF65-F5344CB8AC3E}">
        <p14:creationId xmlns:p14="http://schemas.microsoft.com/office/powerpoint/2010/main" val="1644787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1665BF-278B-510C-4B85-B633564C799A}"/>
              </a:ext>
            </a:extLst>
          </p:cNvPr>
          <p:cNvSpPr>
            <a:spLocks noGrp="1"/>
          </p:cNvSpPr>
          <p:nvPr>
            <p:ph type="sldNum" sz="quarter" idx="17"/>
          </p:nvPr>
        </p:nvSpPr>
        <p:spPr>
          <a:xfrm>
            <a:off x="762000" y="6428637"/>
            <a:ext cx="365760" cy="365760"/>
          </a:xfrm>
        </p:spPr>
        <p:txBody>
          <a:bodyPr/>
          <a:lstStyle/>
          <a:p>
            <a:fld id="{345D60D9-5372-5F40-9443-0F9AE5BDC3C8}" type="slidenum">
              <a:rPr lang="en-US" smtClean="0"/>
              <a:pPr/>
              <a:t>29</a:t>
            </a:fld>
            <a:endParaRPr lang="en-US" dirty="0"/>
          </a:p>
        </p:txBody>
      </p:sp>
      <p:sp>
        <p:nvSpPr>
          <p:cNvPr id="3" name="Footer Placeholder 2">
            <a:extLst>
              <a:ext uri="{FF2B5EF4-FFF2-40B4-BE49-F238E27FC236}">
                <a16:creationId xmlns:a16="http://schemas.microsoft.com/office/drawing/2014/main" id="{9B962527-3E99-B7C5-E9F9-4ACA401AAAE6}"/>
              </a:ext>
            </a:extLst>
          </p:cNvPr>
          <p:cNvSpPr>
            <a:spLocks noGrp="1"/>
          </p:cNvSpPr>
          <p:nvPr>
            <p:ph type="ftr" sz="quarter" idx="16"/>
          </p:nvPr>
        </p:nvSpPr>
        <p:spPr>
          <a:xfrm>
            <a:off x="1127760" y="6428955"/>
            <a:ext cx="5233748" cy="365125"/>
          </a:xfrm>
        </p:spPr>
        <p:txBody>
          <a:bodyPr/>
          <a:lstStyle/>
          <a:p>
            <a:r>
              <a:rPr lang="en-US"/>
              <a:t>Copyright © 2026, Oracle and/or its affiliates |  Confidential: Internal/Restricted/Highly Restricted</a:t>
            </a:r>
            <a:endParaRPr lang="en-US" dirty="0"/>
          </a:p>
        </p:txBody>
      </p:sp>
      <p:pic>
        <p:nvPicPr>
          <p:cNvPr id="11" name="Picture Placeholder 10" descr="An image of a man and a women holding an table in a data center. The image says “placeholder image” on it">
            <a:extLst>
              <a:ext uri="{FF2B5EF4-FFF2-40B4-BE49-F238E27FC236}">
                <a16:creationId xmlns:a16="http://schemas.microsoft.com/office/drawing/2014/main" id="{33F98386-00FF-5202-44CA-CD5093F93219}"/>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5" name="Title 4">
            <a:extLst>
              <a:ext uri="{FF2B5EF4-FFF2-40B4-BE49-F238E27FC236}">
                <a16:creationId xmlns:a16="http://schemas.microsoft.com/office/drawing/2014/main" id="{55571F5D-2B3F-87FB-7F6C-9462495D03A2}"/>
              </a:ext>
            </a:extLst>
          </p:cNvPr>
          <p:cNvSpPr>
            <a:spLocks noGrp="1"/>
          </p:cNvSpPr>
          <p:nvPr>
            <p:ph type="title" idx="4294967295"/>
          </p:nvPr>
        </p:nvSpPr>
        <p:spPr>
          <a:xfrm>
            <a:off x="1520825" y="-822325"/>
            <a:ext cx="10671175" cy="822325"/>
          </a:xfrm>
          <a:noFill/>
        </p:spPr>
        <p:txBody>
          <a:bodyPr vert="horz" lIns="0" tIns="0" rIns="0" bIns="0" rtlCol="0" anchor="b">
            <a:noAutofit/>
          </a:bodyPr>
          <a:lstStyle/>
          <a:p>
            <a:r>
              <a:rPr lang="en-US" dirty="0">
                <a:noFill/>
              </a:rPr>
              <a:t>A full sized image slide example</a:t>
            </a:r>
          </a:p>
        </p:txBody>
      </p:sp>
      <p:sp>
        <p:nvSpPr>
          <p:cNvPr id="4" name="Rectangle 3">
            <a:extLst>
              <a:ext uri="{FF2B5EF4-FFF2-40B4-BE49-F238E27FC236}">
                <a16:creationId xmlns:a16="http://schemas.microsoft.com/office/drawing/2014/main" id="{329FA4B9-D3BC-37EF-AC0A-4069EC95F684}"/>
              </a:ext>
            </a:extLst>
          </p:cNvPr>
          <p:cNvSpPr/>
          <p:nvPr/>
        </p:nvSpPr>
        <p:spPr>
          <a:xfrm>
            <a:off x="12382500" y="0"/>
            <a:ext cx="2286000" cy="2501900"/>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Tree>
    <p:extLst>
      <p:ext uri="{BB962C8B-B14F-4D97-AF65-F5344CB8AC3E}">
        <p14:creationId xmlns:p14="http://schemas.microsoft.com/office/powerpoint/2010/main" val="4167905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B1732CA-0F1C-0820-D673-4A4E05776ECE}"/>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1FE1AF0E-AE31-4ABE-8910-F1F87A759AC9}"/>
              </a:ext>
            </a:extLst>
          </p:cNvPr>
          <p:cNvSpPr>
            <a:spLocks noGrp="1"/>
          </p:cNvSpPr>
          <p:nvPr>
            <p:ph type="title"/>
          </p:nvPr>
        </p:nvSpPr>
        <p:spPr>
          <a:xfrm>
            <a:off x="768875" y="182403"/>
            <a:ext cx="10671048" cy="822960"/>
          </a:xfrm>
        </p:spPr>
        <p:txBody>
          <a:bodyPr/>
          <a:lstStyle/>
          <a:p>
            <a:r>
              <a:rPr lang="en-US" dirty="0"/>
              <a:t>Speakers-virtual profile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50E26E79-FE23-034C-90CD-B50D3949423A}"/>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122" r="122"/>
          <a:stretch/>
        </p:blipFill>
        <p:spPr>
          <a:xfrm>
            <a:off x="797039" y="1583270"/>
            <a:ext cx="3227476" cy="3247119"/>
          </a:xfrm>
        </p:spPr>
      </p:pic>
      <p:sp>
        <p:nvSpPr>
          <p:cNvPr id="10" name="Text Placeholder 9">
            <a:extLst>
              <a:ext uri="{FF2B5EF4-FFF2-40B4-BE49-F238E27FC236}">
                <a16:creationId xmlns:a16="http://schemas.microsoft.com/office/drawing/2014/main" id="{656E122B-2EAB-C93F-6659-A0CCC3A8C181}"/>
              </a:ext>
            </a:extLst>
          </p:cNvPr>
          <p:cNvSpPr>
            <a:spLocks noGrp="1"/>
          </p:cNvSpPr>
          <p:nvPr>
            <p:ph type="body" sz="quarter" idx="12"/>
          </p:nvPr>
        </p:nvSpPr>
        <p:spPr>
          <a:xfrm>
            <a:off x="792538" y="5135879"/>
            <a:ext cx="3236480" cy="365125"/>
          </a:xfrm>
        </p:spPr>
        <p:txBody>
          <a:bodyPr/>
          <a:lstStyle/>
          <a:p>
            <a:r>
              <a:rPr lang="en-IN" dirty="0"/>
              <a:t>Speaker Name</a:t>
            </a:r>
            <a:endParaRPr lang="en-US" dirty="0"/>
          </a:p>
          <a:p>
            <a:endParaRPr lang="en-US" dirty="0"/>
          </a:p>
        </p:txBody>
      </p:sp>
      <p:sp>
        <p:nvSpPr>
          <p:cNvPr id="11" name="Text Placeholder 10">
            <a:extLst>
              <a:ext uri="{FF2B5EF4-FFF2-40B4-BE49-F238E27FC236}">
                <a16:creationId xmlns:a16="http://schemas.microsoft.com/office/drawing/2014/main" id="{5B508D55-EEF8-C54A-6E56-6AE440BA40E0}"/>
              </a:ext>
            </a:extLst>
          </p:cNvPr>
          <p:cNvSpPr>
            <a:spLocks noGrp="1"/>
          </p:cNvSpPr>
          <p:nvPr>
            <p:ph type="body" sz="quarter" idx="13"/>
          </p:nvPr>
        </p:nvSpPr>
        <p:spPr>
          <a:xfrm>
            <a:off x="792538" y="5499984"/>
            <a:ext cx="3236480" cy="365125"/>
          </a:xfrm>
        </p:spPr>
        <p:txBody>
          <a:bodyPr/>
          <a:lstStyle/>
          <a:p>
            <a:pPr lvl="0"/>
            <a:r>
              <a:rPr lang="en-IN" dirty="0"/>
              <a:t>Title, Company</a:t>
            </a:r>
            <a:endParaRPr lang="en-US" dirty="0"/>
          </a:p>
        </p:txBody>
      </p:sp>
      <p:graphicFrame>
        <p:nvGraphicFramePr>
          <p:cNvPr id="9" name="Table 1026">
            <a:extLst>
              <a:ext uri="{FF2B5EF4-FFF2-40B4-BE49-F238E27FC236}">
                <a16:creationId xmlns:a16="http://schemas.microsoft.com/office/drawing/2014/main" id="{0D4FC26C-65D3-6CB0-380B-6977178675C1}"/>
              </a:ext>
            </a:extLst>
          </p:cNvPr>
          <p:cNvGraphicFramePr>
            <a:graphicFrameLocks noGrp="1"/>
          </p:cNvGraphicFramePr>
          <p:nvPr>
            <p:ph sz="quarter" idx="16"/>
            <p:extLst>
              <p:ext uri="{D42A27DB-BD31-4B8C-83A1-F6EECF244321}">
                <p14:modId xmlns:p14="http://schemas.microsoft.com/office/powerpoint/2010/main" val="2019206290"/>
              </p:ext>
            </p:extLst>
          </p:nvPr>
        </p:nvGraphicFramePr>
        <p:xfrm>
          <a:off x="4541838" y="2514600"/>
          <a:ext cx="7314819" cy="1554480"/>
        </p:xfrm>
        <a:graphic>
          <a:graphicData uri="http://schemas.openxmlformats.org/drawingml/2006/table">
            <a:tbl>
              <a:tblPr firstRow="1" bandRow="1">
                <a:tableStyleId>{5FD0F851-EC5A-4D38-B0AD-8093EC10F338}</a:tableStyleId>
              </a:tblPr>
              <a:tblGrid>
                <a:gridCol w="2438273">
                  <a:extLst>
                    <a:ext uri="{9D8B030D-6E8A-4147-A177-3AD203B41FA5}">
                      <a16:colId xmlns:a16="http://schemas.microsoft.com/office/drawing/2014/main" val="4268383314"/>
                    </a:ext>
                  </a:extLst>
                </a:gridCol>
                <a:gridCol w="2438273">
                  <a:extLst>
                    <a:ext uri="{9D8B030D-6E8A-4147-A177-3AD203B41FA5}">
                      <a16:colId xmlns:a16="http://schemas.microsoft.com/office/drawing/2014/main" val="1142308481"/>
                    </a:ext>
                  </a:extLst>
                </a:gridCol>
                <a:gridCol w="2438273">
                  <a:extLst>
                    <a:ext uri="{9D8B030D-6E8A-4147-A177-3AD203B41FA5}">
                      <a16:colId xmlns:a16="http://schemas.microsoft.com/office/drawing/2014/main" val="1484317950"/>
                    </a:ext>
                  </a:extLst>
                </a:gridCol>
              </a:tblGrid>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Experience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Expertise</a:t>
                      </a:r>
                      <a:endParaRPr lang="en-US" b="1" i="0" dirty="0">
                        <a:solidFill>
                          <a:srgbClr val="F3F5F7"/>
                        </a:solidFill>
                        <a:latin typeface="Oracle Sans Tab Semi Bold" panose="020B0503020204020204" pitchFamily="34" charset="0"/>
                        <a:cs typeface="Oracle Sans Tab Semi Bold" panose="020B05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Location</a:t>
                      </a:r>
                      <a:endParaRPr lang="en-US" b="1" i="0" dirty="0">
                        <a:solidFill>
                          <a:srgbClr val="F3F5F7"/>
                        </a:solidFill>
                        <a:latin typeface="Oracle Sans Tab Semi Bold" panose="020B0503020204020204" pitchFamily="34" charset="0"/>
                        <a:cs typeface="Oracle Sans Tab Semi Bold" panose="020B05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9373749"/>
                  </a:ext>
                </a:extLst>
              </a:tr>
              <a:tr h="1188720">
                <a:tc>
                  <a:txBody>
                    <a:bodyPr/>
                    <a:lstStyle/>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kumimoji="0" lang="en-US" sz="1400" b="0" i="0" u="none" strike="noStrike" kern="1200" cap="none" spc="0" normalizeH="0" baseline="0" noProof="0" dirty="0">
                          <a:ln>
                            <a:noFill/>
                          </a:ln>
                          <a:solidFill>
                            <a:srgbClr val="FDFFFD"/>
                          </a:solidFill>
                          <a:effectLst/>
                          <a:uLnTx/>
                          <a:uFillTx/>
                          <a:latin typeface="Oracle Sans Tab" panose="020B0503020204020204" pitchFamily="34" charset="0"/>
                          <a:ea typeface="Oracle Sans Bold"/>
                          <a:cs typeface="Oracle Sans Tab" panose="020B0503020204020204" pitchFamily="34" charset="0"/>
                          <a:sym typeface="Oracle Sans Bold"/>
                        </a:rPr>
                        <a:t>Oracle: 4 years</a:t>
                      </a:r>
                    </a:p>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kumimoji="0" lang="en-US" sz="1400" b="0" i="0" u="none" strike="noStrike" kern="1200" cap="none" spc="0" normalizeH="0" baseline="0" noProof="0" dirty="0">
                          <a:ln>
                            <a:noFill/>
                          </a:ln>
                          <a:solidFill>
                            <a:srgbClr val="FDFFFD"/>
                          </a:solidFill>
                          <a:effectLst/>
                          <a:uLnTx/>
                          <a:uFillTx/>
                          <a:latin typeface="Oracle Sans Tab" panose="020B0503020204020204" pitchFamily="34" charset="0"/>
                          <a:ea typeface="Oracle Sans Bold"/>
                          <a:cs typeface="Oracle Sans Tab" panose="020B0503020204020204" pitchFamily="34" charset="0"/>
                          <a:sym typeface="Oracle Sans Bold"/>
                        </a:rPr>
                        <a:t>Apple: 4 years</a:t>
                      </a:r>
                      <a:endParaRPr lang="en-US" sz="1400" b="0" i="0" dirty="0">
                        <a:solidFill>
                          <a:srgbClr val="FDFFFD"/>
                        </a:solidFill>
                        <a:latin typeface="Oracle Sans Tab" panose="020B0503020204020204" pitchFamily="34" charset="0"/>
                        <a:ea typeface="Oracle Sans Bold"/>
                        <a:cs typeface="Oracle Sans Tab" panose="020B0503020204020204" pitchFamily="34" charset="0"/>
                        <a:sym typeface="Oracle Sans Bold"/>
                      </a:endParaRPr>
                    </a:p>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lang="en-US" sz="1400" b="0" i="0" dirty="0">
                          <a:solidFill>
                            <a:srgbClr val="FDFFFD"/>
                          </a:solidFill>
                          <a:latin typeface="Oracle Sans Tab" panose="020B0503020204020204" pitchFamily="34" charset="0"/>
                          <a:ea typeface="Oracle Sans Bold"/>
                          <a:cs typeface="Oracle Sans Tab" panose="020B0503020204020204" pitchFamily="34" charset="0"/>
                          <a:sym typeface="Oracle Sans Bold"/>
                        </a:rPr>
                        <a:t>Belmont University: 4 years</a:t>
                      </a:r>
                    </a:p>
                    <a:p>
                      <a:pPr algn="l"/>
                      <a:endParaRPr lang="en-US" sz="1400" b="0" i="0" dirty="0">
                        <a:solidFill>
                          <a:srgbClr val="F3F5F7"/>
                        </a:solidFill>
                        <a:latin typeface="Oracle Sans Tab" panose="020B0503020204020204" pitchFamily="34" charset="0"/>
                        <a:cs typeface="Oracle Sans Tab" panose="020B0503020204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F8F8"/>
                          </a:solidFill>
                          <a:effectLst/>
                          <a:uLnTx/>
                          <a:uFillTx/>
                          <a:latin typeface="Oracle Sans Tab" panose="020B0503020204020204" pitchFamily="34" charset="0"/>
                          <a:cs typeface="Oracle Sans Tab" panose="020B0503020204020204" pitchFamily="34" charset="0"/>
                        </a:rPr>
                        <a:t>24 years partnering with companies for technology transformation</a:t>
                      </a:r>
                    </a:p>
                    <a:p>
                      <a:pPr lvl="0" algn="l"/>
                      <a:endParaRPr lang="en-US" sz="1400" b="0" i="0" dirty="0">
                        <a:solidFill>
                          <a:schemeClr val="tx2"/>
                        </a:solidFill>
                        <a:latin typeface="Oracle Sans Tab" panose="020B0503020204020204" pitchFamily="34" charset="0"/>
                        <a:cs typeface="Oracle Sans Tab" panose="020B0503020204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b="0" i="0" dirty="0">
                          <a:solidFill>
                            <a:srgbClr val="F3F5F7"/>
                          </a:solidFill>
                          <a:latin typeface="Oracle Sans Tab" panose="020B0503020204020204" pitchFamily="34" charset="0"/>
                          <a:cs typeface="Oracle Sans Tab" panose="020B0503020204020204" pitchFamily="34" charset="0"/>
                        </a:rPr>
                        <a:t>Nashville, TN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0776660"/>
                  </a:ext>
                </a:extLst>
              </a:tr>
            </a:tbl>
          </a:graphicData>
        </a:graphic>
      </p:graphicFrame>
      <p:pic>
        <p:nvPicPr>
          <p:cNvPr id="15" name="Graphic 14" descr="An icon of a location pin">
            <a:extLst>
              <a:ext uri="{FF2B5EF4-FFF2-40B4-BE49-F238E27FC236}">
                <a16:creationId xmlns:a16="http://schemas.microsoft.com/office/drawing/2014/main" id="{02082CC4-21F9-BB3C-6548-39E5AC4F1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9432" y="1972665"/>
            <a:ext cx="333723" cy="457200"/>
          </a:xfrm>
          <a:prstGeom prst="rect">
            <a:avLst/>
          </a:prstGeom>
        </p:spPr>
      </p:pic>
      <p:pic>
        <p:nvPicPr>
          <p:cNvPr id="17" name="Graphic 16" descr="An icon of mulitple buildings">
            <a:extLst>
              <a:ext uri="{FF2B5EF4-FFF2-40B4-BE49-F238E27FC236}">
                <a16:creationId xmlns:a16="http://schemas.microsoft.com/office/drawing/2014/main" id="{C66DF727-FC46-55C0-4883-84FBB6453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2976" y="1972665"/>
            <a:ext cx="419415" cy="457200"/>
          </a:xfrm>
          <a:prstGeom prst="rect">
            <a:avLst/>
          </a:prstGeom>
        </p:spPr>
      </p:pic>
      <p:pic>
        <p:nvPicPr>
          <p:cNvPr id="19" name="Graphic 18" descr="An icon of a document that has little boxes on it">
            <a:extLst>
              <a:ext uri="{FF2B5EF4-FFF2-40B4-BE49-F238E27FC236}">
                <a16:creationId xmlns:a16="http://schemas.microsoft.com/office/drawing/2014/main" id="{25DCA0C1-D485-C77E-A332-8185438A89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0390" y="1972665"/>
            <a:ext cx="328808" cy="457200"/>
          </a:xfrm>
          <a:prstGeom prst="rect">
            <a:avLst/>
          </a:prstGeom>
        </p:spPr>
      </p:pic>
      <p:sp>
        <p:nvSpPr>
          <p:cNvPr id="90" name="Slide Number Placeholder 89">
            <a:extLst>
              <a:ext uri="{FF2B5EF4-FFF2-40B4-BE49-F238E27FC236}">
                <a16:creationId xmlns:a16="http://schemas.microsoft.com/office/drawing/2014/main" id="{A965A50B-066C-4CCF-3F3D-6236C10788E9}"/>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3</a:t>
            </a:fld>
            <a:endParaRPr lang="en-US" dirty="0"/>
          </a:p>
        </p:txBody>
      </p:sp>
      <p:sp>
        <p:nvSpPr>
          <p:cNvPr id="89" name="Footer Placeholder 88">
            <a:extLst>
              <a:ext uri="{FF2B5EF4-FFF2-40B4-BE49-F238E27FC236}">
                <a16:creationId xmlns:a16="http://schemas.microsoft.com/office/drawing/2014/main" id="{4A8E0D62-14A8-586C-EA2A-2037364E40C7}"/>
              </a:ext>
            </a:extLst>
          </p:cNvPr>
          <p:cNvSpPr>
            <a:spLocks noGrp="1"/>
          </p:cNvSpPr>
          <p:nvPr>
            <p:ph type="ftr" sz="quarter" idx="18"/>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1824476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5D8FC7F7-B4B8-688B-7363-992054D2A00F}"/>
              </a:ext>
            </a:extLst>
          </p:cNvPr>
          <p:cNvSpPr>
            <a:spLocks noGrp="1"/>
          </p:cNvSpPr>
          <p:nvPr>
            <p:ph type="title"/>
          </p:nvPr>
        </p:nvSpPr>
        <p:spPr>
          <a:xfrm>
            <a:off x="762000" y="1274060"/>
            <a:ext cx="4744029" cy="822960"/>
          </a:xfrm>
        </p:spPr>
        <p:txBody>
          <a:bodyPr/>
          <a:lstStyle/>
          <a:p>
            <a:r>
              <a:rPr lang="en-US" dirty="0"/>
              <a:t>Headline about the customer story that shows impact</a:t>
            </a:r>
          </a:p>
        </p:txBody>
      </p:sp>
      <p:pic>
        <p:nvPicPr>
          <p:cNvPr id="19" name="Picture Placeholder 54" descr="A placeholder logo with called Supremo Financials.  ">
            <a:extLst>
              <a:ext uri="{FF2B5EF4-FFF2-40B4-BE49-F238E27FC236}">
                <a16:creationId xmlns:a16="http://schemas.microsoft.com/office/drawing/2014/main" id="{3F63D041-D09F-AB82-EBC9-F6E4543D0D3E}"/>
              </a:ext>
            </a:extLst>
          </p:cNvPr>
          <p:cNvPicPr>
            <a:picLocks noGrp="1" noChangeAspect="1"/>
          </p:cNvPicPr>
          <p:nvPr>
            <p:ph sz="quarter" idx="28"/>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p:blipFill>
        <p:spPr>
          <a:xfrm>
            <a:off x="762000" y="232638"/>
            <a:ext cx="2505075" cy="712650"/>
          </a:xfrm>
        </p:spPr>
      </p:pic>
      <p:sp>
        <p:nvSpPr>
          <p:cNvPr id="36" name="Text Placeholder 35">
            <a:extLst>
              <a:ext uri="{FF2B5EF4-FFF2-40B4-BE49-F238E27FC236}">
                <a16:creationId xmlns:a16="http://schemas.microsoft.com/office/drawing/2014/main" id="{A823F34E-3CCE-5FA3-3EBF-443611082DA4}"/>
              </a:ext>
            </a:extLst>
          </p:cNvPr>
          <p:cNvSpPr>
            <a:spLocks noGrp="1"/>
          </p:cNvSpPr>
          <p:nvPr>
            <p:ph type="body" sz="quarter" idx="20"/>
          </p:nvPr>
        </p:nvSpPr>
        <p:spPr>
          <a:xfrm>
            <a:off x="6781820" y="3870511"/>
            <a:ext cx="4838705" cy="1358116"/>
          </a:xfrm>
        </p:spPr>
        <p:txBody>
          <a:bodyPr anchor="b"/>
          <a:lstStyle/>
          <a:p>
            <a:r>
              <a:rPr lang="en-US" dirty="0"/>
              <a:t>“A general customer quote slide. </a:t>
            </a:r>
            <a:br>
              <a:rPr lang="en-US" dirty="0"/>
            </a:br>
            <a:r>
              <a:rPr lang="en-US" dirty="0"/>
              <a:t>Surrounded by quotation marks”</a:t>
            </a:r>
          </a:p>
        </p:txBody>
      </p:sp>
      <p:sp>
        <p:nvSpPr>
          <p:cNvPr id="37" name="Text Placeholder 36">
            <a:extLst>
              <a:ext uri="{FF2B5EF4-FFF2-40B4-BE49-F238E27FC236}">
                <a16:creationId xmlns:a16="http://schemas.microsoft.com/office/drawing/2014/main" id="{8EF6291B-C492-2F62-0A69-7E105DEFCC27}"/>
              </a:ext>
            </a:extLst>
          </p:cNvPr>
          <p:cNvSpPr>
            <a:spLocks noGrp="1"/>
          </p:cNvSpPr>
          <p:nvPr>
            <p:ph type="body" sz="quarter" idx="21"/>
          </p:nvPr>
        </p:nvSpPr>
        <p:spPr>
          <a:xfrm>
            <a:off x="6781820" y="5608955"/>
            <a:ext cx="4838705" cy="269769"/>
          </a:xfrm>
        </p:spPr>
        <p:txBody>
          <a:bodyPr/>
          <a:lstStyle/>
          <a:p>
            <a:r>
              <a:rPr lang="en-US" dirty="0"/>
              <a:t>Person name</a:t>
            </a:r>
          </a:p>
        </p:txBody>
      </p:sp>
      <p:sp>
        <p:nvSpPr>
          <p:cNvPr id="38" name="Text Placeholder 37">
            <a:extLst>
              <a:ext uri="{FF2B5EF4-FFF2-40B4-BE49-F238E27FC236}">
                <a16:creationId xmlns:a16="http://schemas.microsoft.com/office/drawing/2014/main" id="{1BE0C00D-517E-A3FE-C144-F152E360F49C}"/>
              </a:ext>
            </a:extLst>
          </p:cNvPr>
          <p:cNvSpPr>
            <a:spLocks noGrp="1"/>
          </p:cNvSpPr>
          <p:nvPr>
            <p:ph type="body" sz="quarter" idx="22"/>
          </p:nvPr>
        </p:nvSpPr>
        <p:spPr>
          <a:xfrm>
            <a:off x="6781819" y="5938133"/>
            <a:ext cx="4838705" cy="269769"/>
          </a:xfrm>
        </p:spPr>
        <p:txBody>
          <a:bodyPr/>
          <a:lstStyle/>
          <a:p>
            <a:r>
              <a:rPr lang="en-US" dirty="0"/>
              <a:t>Title and company</a:t>
            </a:r>
          </a:p>
        </p:txBody>
      </p:sp>
      <p:sp>
        <p:nvSpPr>
          <p:cNvPr id="8" name="Slide Number Placeholder 7">
            <a:extLst>
              <a:ext uri="{FF2B5EF4-FFF2-40B4-BE49-F238E27FC236}">
                <a16:creationId xmlns:a16="http://schemas.microsoft.com/office/drawing/2014/main" id="{6B0A1A0B-A5E0-C5B3-31CC-1D3787D645B5}"/>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30</a:t>
            </a:fld>
            <a:endParaRPr lang="en-US" dirty="0"/>
          </a:p>
        </p:txBody>
      </p:sp>
      <p:sp>
        <p:nvSpPr>
          <p:cNvPr id="9" name="Footer Placeholder 8">
            <a:extLst>
              <a:ext uri="{FF2B5EF4-FFF2-40B4-BE49-F238E27FC236}">
                <a16:creationId xmlns:a16="http://schemas.microsoft.com/office/drawing/2014/main" id="{92074797-B564-5A4C-3381-68E1B5DE482A}"/>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10" name="Text Placeholder 9">
            <a:extLst>
              <a:ext uri="{FF2B5EF4-FFF2-40B4-BE49-F238E27FC236}">
                <a16:creationId xmlns:a16="http://schemas.microsoft.com/office/drawing/2014/main" id="{AE67604D-1C37-A3BB-88CA-98629D86DAD4}"/>
              </a:ext>
            </a:extLst>
          </p:cNvPr>
          <p:cNvSpPr>
            <a:spLocks noGrp="1"/>
          </p:cNvSpPr>
          <p:nvPr>
            <p:ph type="body" sz="quarter" idx="32"/>
          </p:nvPr>
        </p:nvSpPr>
        <p:spPr>
          <a:xfrm>
            <a:off x="770368" y="2436573"/>
            <a:ext cx="4764024" cy="274320"/>
          </a:xfrm>
        </p:spPr>
        <p:txBody>
          <a:bodyPr/>
          <a:lstStyle/>
          <a:p>
            <a:r>
              <a:rPr lang="en-US" dirty="0"/>
              <a:t>Business challenges</a:t>
            </a:r>
          </a:p>
        </p:txBody>
      </p:sp>
      <p:sp>
        <p:nvSpPr>
          <p:cNvPr id="39" name="Text Placeholder 38">
            <a:extLst>
              <a:ext uri="{FF2B5EF4-FFF2-40B4-BE49-F238E27FC236}">
                <a16:creationId xmlns:a16="http://schemas.microsoft.com/office/drawing/2014/main" id="{41B5B143-43F3-3BCD-F0CC-4A4796942016}"/>
              </a:ext>
            </a:extLst>
          </p:cNvPr>
          <p:cNvSpPr>
            <a:spLocks noGrp="1"/>
          </p:cNvSpPr>
          <p:nvPr>
            <p:ph type="body" sz="quarter" idx="44"/>
          </p:nvPr>
        </p:nvSpPr>
        <p:spPr>
          <a:xfrm>
            <a:off x="768875" y="2780015"/>
            <a:ext cx="4764024" cy="457200"/>
          </a:xfrm>
        </p:spPr>
        <p:txBody>
          <a:bodyPr/>
          <a:lstStyle/>
          <a:p>
            <a:r>
              <a:rPr lang="en-US" dirty="0"/>
              <a:t>Details about the business and what what led them to explore options</a:t>
            </a:r>
          </a:p>
          <a:p>
            <a:endParaRPr lang="en-US" dirty="0"/>
          </a:p>
        </p:txBody>
      </p:sp>
      <p:sp>
        <p:nvSpPr>
          <p:cNvPr id="12" name="Text Placeholder 11">
            <a:extLst>
              <a:ext uri="{FF2B5EF4-FFF2-40B4-BE49-F238E27FC236}">
                <a16:creationId xmlns:a16="http://schemas.microsoft.com/office/drawing/2014/main" id="{FA7E1627-F46D-65AE-6887-4F2653D41344}"/>
              </a:ext>
            </a:extLst>
          </p:cNvPr>
          <p:cNvSpPr>
            <a:spLocks noGrp="1"/>
          </p:cNvSpPr>
          <p:nvPr>
            <p:ph type="body" sz="quarter" idx="38"/>
          </p:nvPr>
        </p:nvSpPr>
        <p:spPr>
          <a:xfrm>
            <a:off x="770368" y="3533895"/>
            <a:ext cx="4762532" cy="274320"/>
          </a:xfrm>
        </p:spPr>
        <p:txBody>
          <a:bodyPr/>
          <a:lstStyle/>
          <a:p>
            <a:r>
              <a:rPr lang="en-US" dirty="0"/>
              <a:t>Why Oracle</a:t>
            </a:r>
          </a:p>
        </p:txBody>
      </p:sp>
      <p:sp>
        <p:nvSpPr>
          <p:cNvPr id="13" name="Text Placeholder 12">
            <a:extLst>
              <a:ext uri="{FF2B5EF4-FFF2-40B4-BE49-F238E27FC236}">
                <a16:creationId xmlns:a16="http://schemas.microsoft.com/office/drawing/2014/main" id="{44B4B76B-1200-32F3-2818-C8A3D016881D}"/>
              </a:ext>
            </a:extLst>
          </p:cNvPr>
          <p:cNvSpPr>
            <a:spLocks noGrp="1"/>
          </p:cNvSpPr>
          <p:nvPr>
            <p:ph type="body" sz="quarter" idx="45"/>
          </p:nvPr>
        </p:nvSpPr>
        <p:spPr>
          <a:xfrm>
            <a:off x="768875" y="3878228"/>
            <a:ext cx="4764024" cy="457200"/>
          </a:xfrm>
        </p:spPr>
        <p:txBody>
          <a:bodyPr/>
          <a:lstStyle/>
          <a:p>
            <a:r>
              <a:rPr lang="en-US" dirty="0"/>
              <a:t>Details on why Oracle is the best option</a:t>
            </a:r>
          </a:p>
        </p:txBody>
      </p:sp>
      <p:sp>
        <p:nvSpPr>
          <p:cNvPr id="14" name="Text Placeholder 13">
            <a:extLst>
              <a:ext uri="{FF2B5EF4-FFF2-40B4-BE49-F238E27FC236}">
                <a16:creationId xmlns:a16="http://schemas.microsoft.com/office/drawing/2014/main" id="{F12B5FC7-AC03-AF45-A69B-77DA4B9CAE46}"/>
              </a:ext>
            </a:extLst>
          </p:cNvPr>
          <p:cNvSpPr>
            <a:spLocks noGrp="1"/>
          </p:cNvSpPr>
          <p:nvPr>
            <p:ph type="body" sz="quarter" idx="46"/>
          </p:nvPr>
        </p:nvSpPr>
        <p:spPr>
          <a:xfrm>
            <a:off x="770367" y="4635913"/>
            <a:ext cx="4762532" cy="274320"/>
          </a:xfrm>
        </p:spPr>
        <p:txBody>
          <a:bodyPr/>
          <a:lstStyle/>
          <a:p>
            <a:r>
              <a:rPr lang="en-US" dirty="0"/>
              <a:t>Results</a:t>
            </a:r>
          </a:p>
        </p:txBody>
      </p:sp>
      <p:sp>
        <p:nvSpPr>
          <p:cNvPr id="15" name="Text Placeholder 14">
            <a:extLst>
              <a:ext uri="{FF2B5EF4-FFF2-40B4-BE49-F238E27FC236}">
                <a16:creationId xmlns:a16="http://schemas.microsoft.com/office/drawing/2014/main" id="{E0956ACC-7E48-67C4-8509-C74DE000D5B1}"/>
              </a:ext>
            </a:extLst>
          </p:cNvPr>
          <p:cNvSpPr>
            <a:spLocks noGrp="1"/>
          </p:cNvSpPr>
          <p:nvPr>
            <p:ph type="body" sz="quarter" idx="47"/>
          </p:nvPr>
        </p:nvSpPr>
        <p:spPr>
          <a:xfrm>
            <a:off x="768875" y="5010631"/>
            <a:ext cx="2258104" cy="304127"/>
          </a:xfrm>
        </p:spPr>
        <p:txBody>
          <a:bodyPr/>
          <a:lstStyle/>
          <a:p>
            <a:r>
              <a:rPr lang="en-US" dirty="0"/>
              <a:t>Result 1</a:t>
            </a:r>
          </a:p>
        </p:txBody>
      </p:sp>
      <p:sp>
        <p:nvSpPr>
          <p:cNvPr id="16" name="Text Placeholder 15">
            <a:extLst>
              <a:ext uri="{FF2B5EF4-FFF2-40B4-BE49-F238E27FC236}">
                <a16:creationId xmlns:a16="http://schemas.microsoft.com/office/drawing/2014/main" id="{24915288-2CCF-BFB9-B978-DC5A37CF15E7}"/>
              </a:ext>
            </a:extLst>
          </p:cNvPr>
          <p:cNvSpPr>
            <a:spLocks noGrp="1"/>
          </p:cNvSpPr>
          <p:nvPr>
            <p:ph type="body" sz="quarter" idx="50"/>
          </p:nvPr>
        </p:nvSpPr>
        <p:spPr>
          <a:xfrm>
            <a:off x="768875" y="5354986"/>
            <a:ext cx="2258104" cy="618248"/>
          </a:xfrm>
        </p:spPr>
        <p:txBody>
          <a:bodyPr/>
          <a:lstStyle/>
          <a:p>
            <a:r>
              <a:rPr lang="en-US" dirty="0"/>
              <a:t>Short body copy detail on the result that shows impact</a:t>
            </a:r>
          </a:p>
        </p:txBody>
      </p:sp>
      <p:sp>
        <p:nvSpPr>
          <p:cNvPr id="17" name="Text Placeholder 16">
            <a:extLst>
              <a:ext uri="{FF2B5EF4-FFF2-40B4-BE49-F238E27FC236}">
                <a16:creationId xmlns:a16="http://schemas.microsoft.com/office/drawing/2014/main" id="{DEE6650F-14CC-009A-82E9-BE1A6BEAA7C9}"/>
              </a:ext>
            </a:extLst>
          </p:cNvPr>
          <p:cNvSpPr>
            <a:spLocks noGrp="1"/>
          </p:cNvSpPr>
          <p:nvPr>
            <p:ph type="body" sz="quarter" idx="51"/>
          </p:nvPr>
        </p:nvSpPr>
        <p:spPr>
          <a:xfrm>
            <a:off x="3274795" y="5015715"/>
            <a:ext cx="2258104" cy="304127"/>
          </a:xfrm>
        </p:spPr>
        <p:txBody>
          <a:bodyPr/>
          <a:lstStyle/>
          <a:p>
            <a:r>
              <a:rPr lang="en-US" dirty="0"/>
              <a:t>Result 2</a:t>
            </a:r>
          </a:p>
        </p:txBody>
      </p:sp>
      <p:sp>
        <p:nvSpPr>
          <p:cNvPr id="18" name="Text Placeholder 17">
            <a:extLst>
              <a:ext uri="{FF2B5EF4-FFF2-40B4-BE49-F238E27FC236}">
                <a16:creationId xmlns:a16="http://schemas.microsoft.com/office/drawing/2014/main" id="{8E8D4A97-0F90-535B-30DF-C50401073A7D}"/>
              </a:ext>
            </a:extLst>
          </p:cNvPr>
          <p:cNvSpPr>
            <a:spLocks noGrp="1"/>
          </p:cNvSpPr>
          <p:nvPr>
            <p:ph type="body" sz="quarter" idx="52"/>
          </p:nvPr>
        </p:nvSpPr>
        <p:spPr>
          <a:xfrm>
            <a:off x="3274795" y="5342942"/>
            <a:ext cx="2258104" cy="618248"/>
          </a:xfrm>
        </p:spPr>
        <p:txBody>
          <a:bodyPr/>
          <a:lstStyle/>
          <a:p>
            <a:r>
              <a:rPr lang="en-US" dirty="0"/>
              <a:t>Short body copy detail on the result that shows impact</a:t>
            </a:r>
          </a:p>
          <a:p>
            <a:endParaRPr lang="en-US" dirty="0"/>
          </a:p>
        </p:txBody>
      </p:sp>
      <p:pic>
        <p:nvPicPr>
          <p:cNvPr id="41" name="Picture Placeholder 10" descr="An image of a man and a women holding an table in a data center. The image says “placeholder image” on it">
            <a:extLst>
              <a:ext uri="{FF2B5EF4-FFF2-40B4-BE49-F238E27FC236}">
                <a16:creationId xmlns:a16="http://schemas.microsoft.com/office/drawing/2014/main" id="{8ADECED1-3E8C-CE1F-C886-4250FE73C0A9}"/>
              </a:ext>
            </a:extLst>
          </p:cNvPr>
          <p:cNvPicPr>
            <a:picLocks noGrp="1" noChangeAspect="1"/>
          </p:cNvPicPr>
          <p:nvPr>
            <p:ph type="pic" sz="quarter" idx="53"/>
          </p:nvPr>
        </p:nvPicPr>
        <p:blipFill>
          <a:blip r:embed="rId4" cstate="email">
            <a:extLst>
              <a:ext uri="{28A0092B-C50C-407E-A947-70E740481C1C}">
                <a14:useLocalDpi xmlns:a14="http://schemas.microsoft.com/office/drawing/2010/main"/>
              </a:ext>
            </a:extLst>
          </a:blip>
          <a:srcRect/>
          <a:stretch/>
        </p:blipFill>
        <p:spPr>
          <a:xfrm>
            <a:off x="6096000" y="0"/>
            <a:ext cx="6096000" cy="3428682"/>
          </a:xfrm>
        </p:spPr>
      </p:pic>
      <p:sp>
        <p:nvSpPr>
          <p:cNvPr id="31" name="Text Placeholder 30">
            <a:extLst>
              <a:ext uri="{FF2B5EF4-FFF2-40B4-BE49-F238E27FC236}">
                <a16:creationId xmlns:a16="http://schemas.microsoft.com/office/drawing/2014/main" id="{2965931C-4305-F6C9-9945-3706E6686B72}"/>
              </a:ext>
            </a:extLst>
          </p:cNvPr>
          <p:cNvSpPr>
            <a:spLocks noGrp="1"/>
          </p:cNvSpPr>
          <p:nvPr>
            <p:ph type="body" sz="quarter" idx="54"/>
          </p:nvPr>
        </p:nvSpPr>
        <p:spPr>
          <a:xfrm>
            <a:off x="768875" y="6104842"/>
            <a:ext cx="4762532" cy="274320"/>
          </a:xfrm>
        </p:spPr>
        <p:txBody>
          <a:bodyPr/>
          <a:lstStyle/>
          <a:p>
            <a:r>
              <a:rPr lang="en-US" dirty="0"/>
              <a:t>Call to action here</a:t>
            </a:r>
          </a:p>
        </p:txBody>
      </p:sp>
      <p:sp>
        <p:nvSpPr>
          <p:cNvPr id="2" name="Rectangle 1">
            <a:extLst>
              <a:ext uri="{FF2B5EF4-FFF2-40B4-BE49-F238E27FC236}">
                <a16:creationId xmlns:a16="http://schemas.microsoft.com/office/drawing/2014/main" id="{6DFC6725-14DE-E06E-4288-2A1F54149928}"/>
              </a:ext>
            </a:extLst>
          </p:cNvPr>
          <p:cNvSpPr/>
          <p:nvPr/>
        </p:nvSpPr>
        <p:spPr>
          <a:xfrm>
            <a:off x="12382500" y="0"/>
            <a:ext cx="2286000" cy="2501900"/>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Tree>
    <p:extLst>
      <p:ext uri="{BB962C8B-B14F-4D97-AF65-F5344CB8AC3E}">
        <p14:creationId xmlns:p14="http://schemas.microsoft.com/office/powerpoint/2010/main" val="3100854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9" name="Picture Placeholder 54" descr="A placeholder logo with called Supremo Financials.  ">
            <a:extLst>
              <a:ext uri="{FF2B5EF4-FFF2-40B4-BE49-F238E27FC236}">
                <a16:creationId xmlns:a16="http://schemas.microsoft.com/office/drawing/2014/main" id="{A9E7E295-0160-958F-998E-EF78C97583E8}"/>
              </a:ext>
            </a:extLst>
          </p:cNvPr>
          <p:cNvPicPr>
            <a:picLocks noGrp="1" noChangeAspect="1"/>
          </p:cNvPicPr>
          <p:nvPr>
            <p:ph sz="quarter" idx="28"/>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p:blipFill>
        <p:spPr>
          <a:xfrm>
            <a:off x="762000" y="232638"/>
            <a:ext cx="2505075" cy="712650"/>
          </a:xfrm>
        </p:spPr>
      </p:pic>
      <p:sp>
        <p:nvSpPr>
          <p:cNvPr id="3" name="Title 2">
            <a:extLst>
              <a:ext uri="{FF2B5EF4-FFF2-40B4-BE49-F238E27FC236}">
                <a16:creationId xmlns:a16="http://schemas.microsoft.com/office/drawing/2014/main" id="{7E929EA0-EF46-6AEA-246D-8DCB15BB6FEF}"/>
              </a:ext>
            </a:extLst>
          </p:cNvPr>
          <p:cNvSpPr>
            <a:spLocks noGrp="1"/>
          </p:cNvSpPr>
          <p:nvPr>
            <p:ph type="title"/>
          </p:nvPr>
        </p:nvSpPr>
        <p:spPr>
          <a:xfrm>
            <a:off x="762000" y="1274060"/>
            <a:ext cx="4744029" cy="822960"/>
          </a:xfrm>
        </p:spPr>
        <p:txBody>
          <a:bodyPr/>
          <a:lstStyle/>
          <a:p>
            <a:r>
              <a:rPr lang="en-US" dirty="0"/>
              <a:t>Headline about the customer story that shows impact</a:t>
            </a:r>
          </a:p>
        </p:txBody>
      </p:sp>
      <p:sp>
        <p:nvSpPr>
          <p:cNvPr id="4" name="Slide Number Placeholder 3">
            <a:extLst>
              <a:ext uri="{FF2B5EF4-FFF2-40B4-BE49-F238E27FC236}">
                <a16:creationId xmlns:a16="http://schemas.microsoft.com/office/drawing/2014/main" id="{D9D3D4A7-8CFA-8BF3-2370-49512C2E4F58}"/>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31</a:t>
            </a:fld>
            <a:endParaRPr lang="en-US" dirty="0"/>
          </a:p>
        </p:txBody>
      </p:sp>
      <p:sp>
        <p:nvSpPr>
          <p:cNvPr id="5" name="Footer Placeholder 4">
            <a:extLst>
              <a:ext uri="{FF2B5EF4-FFF2-40B4-BE49-F238E27FC236}">
                <a16:creationId xmlns:a16="http://schemas.microsoft.com/office/drawing/2014/main" id="{6A13A70C-34CD-FF29-E448-8644209F0108}"/>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6" name="Text Placeholder 5">
            <a:extLst>
              <a:ext uri="{FF2B5EF4-FFF2-40B4-BE49-F238E27FC236}">
                <a16:creationId xmlns:a16="http://schemas.microsoft.com/office/drawing/2014/main" id="{CC11C116-253F-3661-BA2B-9472B224759E}"/>
              </a:ext>
            </a:extLst>
          </p:cNvPr>
          <p:cNvSpPr>
            <a:spLocks noGrp="1"/>
          </p:cNvSpPr>
          <p:nvPr>
            <p:ph type="body" sz="quarter" idx="32"/>
          </p:nvPr>
        </p:nvSpPr>
        <p:spPr>
          <a:xfrm>
            <a:off x="770368" y="2436573"/>
            <a:ext cx="4764024" cy="274320"/>
          </a:xfrm>
        </p:spPr>
        <p:txBody>
          <a:bodyPr/>
          <a:lstStyle/>
          <a:p>
            <a:r>
              <a:rPr lang="en-US" dirty="0"/>
              <a:t>Business challenges</a:t>
            </a:r>
          </a:p>
        </p:txBody>
      </p:sp>
      <p:sp>
        <p:nvSpPr>
          <p:cNvPr id="7" name="Text Placeholder 6">
            <a:extLst>
              <a:ext uri="{FF2B5EF4-FFF2-40B4-BE49-F238E27FC236}">
                <a16:creationId xmlns:a16="http://schemas.microsoft.com/office/drawing/2014/main" id="{8F6AA7A1-DDB9-CA59-E530-5BDB0C69DD23}"/>
              </a:ext>
            </a:extLst>
          </p:cNvPr>
          <p:cNvSpPr>
            <a:spLocks noGrp="1"/>
          </p:cNvSpPr>
          <p:nvPr>
            <p:ph type="body" sz="quarter" idx="44"/>
          </p:nvPr>
        </p:nvSpPr>
        <p:spPr>
          <a:xfrm>
            <a:off x="768875" y="2780015"/>
            <a:ext cx="4764024" cy="457200"/>
          </a:xfrm>
        </p:spPr>
        <p:txBody>
          <a:bodyPr/>
          <a:lstStyle/>
          <a:p>
            <a:r>
              <a:rPr lang="en-US" dirty="0"/>
              <a:t>Details about the business and what what led them to explore options</a:t>
            </a:r>
          </a:p>
          <a:p>
            <a:endParaRPr lang="en-US" dirty="0"/>
          </a:p>
        </p:txBody>
      </p:sp>
      <p:sp>
        <p:nvSpPr>
          <p:cNvPr id="8" name="Text Placeholder 7">
            <a:extLst>
              <a:ext uri="{FF2B5EF4-FFF2-40B4-BE49-F238E27FC236}">
                <a16:creationId xmlns:a16="http://schemas.microsoft.com/office/drawing/2014/main" id="{136CA00A-3F57-B7E8-C7B9-4DD98F6A5C4C}"/>
              </a:ext>
            </a:extLst>
          </p:cNvPr>
          <p:cNvSpPr>
            <a:spLocks noGrp="1"/>
          </p:cNvSpPr>
          <p:nvPr>
            <p:ph type="body" sz="quarter" idx="38"/>
          </p:nvPr>
        </p:nvSpPr>
        <p:spPr>
          <a:xfrm>
            <a:off x="770368" y="3703827"/>
            <a:ext cx="4762532" cy="274320"/>
          </a:xfrm>
        </p:spPr>
        <p:txBody>
          <a:bodyPr/>
          <a:lstStyle/>
          <a:p>
            <a:r>
              <a:rPr lang="en-US" dirty="0"/>
              <a:t>Why Oracle</a:t>
            </a:r>
          </a:p>
        </p:txBody>
      </p:sp>
      <p:sp>
        <p:nvSpPr>
          <p:cNvPr id="9" name="Text Placeholder 8">
            <a:extLst>
              <a:ext uri="{FF2B5EF4-FFF2-40B4-BE49-F238E27FC236}">
                <a16:creationId xmlns:a16="http://schemas.microsoft.com/office/drawing/2014/main" id="{95A82BCC-C788-BC41-33FE-F040BF34623C}"/>
              </a:ext>
            </a:extLst>
          </p:cNvPr>
          <p:cNvSpPr>
            <a:spLocks noGrp="1"/>
          </p:cNvSpPr>
          <p:nvPr>
            <p:ph type="body" sz="quarter" idx="45"/>
          </p:nvPr>
        </p:nvSpPr>
        <p:spPr>
          <a:xfrm>
            <a:off x="768875" y="4048160"/>
            <a:ext cx="4764024" cy="457200"/>
          </a:xfrm>
        </p:spPr>
        <p:txBody>
          <a:bodyPr/>
          <a:lstStyle/>
          <a:p>
            <a:r>
              <a:rPr lang="en-US" dirty="0"/>
              <a:t>Details on why Oracle is the best option</a:t>
            </a:r>
          </a:p>
          <a:p>
            <a:endParaRPr lang="en-US" dirty="0"/>
          </a:p>
        </p:txBody>
      </p:sp>
      <p:sp>
        <p:nvSpPr>
          <p:cNvPr id="10" name="Text Placeholder 9">
            <a:extLst>
              <a:ext uri="{FF2B5EF4-FFF2-40B4-BE49-F238E27FC236}">
                <a16:creationId xmlns:a16="http://schemas.microsoft.com/office/drawing/2014/main" id="{CCF4F2A0-45E5-25B1-BD4C-CD017F34C006}"/>
              </a:ext>
            </a:extLst>
          </p:cNvPr>
          <p:cNvSpPr>
            <a:spLocks noGrp="1"/>
          </p:cNvSpPr>
          <p:nvPr>
            <p:ph type="body" sz="quarter" idx="46"/>
          </p:nvPr>
        </p:nvSpPr>
        <p:spPr>
          <a:xfrm>
            <a:off x="770367" y="4870581"/>
            <a:ext cx="4762532" cy="274320"/>
          </a:xfrm>
        </p:spPr>
        <p:txBody>
          <a:bodyPr/>
          <a:lstStyle/>
          <a:p>
            <a:r>
              <a:rPr lang="en-US" dirty="0"/>
              <a:t>Results</a:t>
            </a:r>
          </a:p>
        </p:txBody>
      </p:sp>
      <p:sp>
        <p:nvSpPr>
          <p:cNvPr id="11" name="Text Placeholder 10">
            <a:extLst>
              <a:ext uri="{FF2B5EF4-FFF2-40B4-BE49-F238E27FC236}">
                <a16:creationId xmlns:a16="http://schemas.microsoft.com/office/drawing/2014/main" id="{902BB274-AE3D-D3A8-1D15-360F9E3D239C}"/>
              </a:ext>
            </a:extLst>
          </p:cNvPr>
          <p:cNvSpPr>
            <a:spLocks noGrp="1"/>
          </p:cNvSpPr>
          <p:nvPr>
            <p:ph type="body" sz="quarter" idx="47"/>
          </p:nvPr>
        </p:nvSpPr>
        <p:spPr>
          <a:xfrm>
            <a:off x="761999" y="5225528"/>
            <a:ext cx="4764024" cy="457200"/>
          </a:xfrm>
        </p:spPr>
        <p:txBody>
          <a:bodyPr/>
          <a:lstStyle/>
          <a:p>
            <a:r>
              <a:rPr lang="en-US" dirty="0"/>
              <a:t>Details the result and the impact of it</a:t>
            </a:r>
          </a:p>
        </p:txBody>
      </p:sp>
      <p:sp>
        <p:nvSpPr>
          <p:cNvPr id="33" name="Text Placeholder 32">
            <a:extLst>
              <a:ext uri="{FF2B5EF4-FFF2-40B4-BE49-F238E27FC236}">
                <a16:creationId xmlns:a16="http://schemas.microsoft.com/office/drawing/2014/main" id="{364E632F-549E-1565-3595-00B9AE93A5CF}"/>
              </a:ext>
            </a:extLst>
          </p:cNvPr>
          <p:cNvSpPr>
            <a:spLocks noGrp="1"/>
          </p:cNvSpPr>
          <p:nvPr>
            <p:ph type="body" sz="quarter" idx="14"/>
          </p:nvPr>
        </p:nvSpPr>
        <p:spPr/>
        <p:txBody>
          <a:bodyPr/>
          <a:lstStyle/>
          <a:p>
            <a:endParaRPr lang="en-US"/>
          </a:p>
        </p:txBody>
      </p:sp>
      <p:sp>
        <p:nvSpPr>
          <p:cNvPr id="34" name="Text Placeholder 33">
            <a:extLst>
              <a:ext uri="{FF2B5EF4-FFF2-40B4-BE49-F238E27FC236}">
                <a16:creationId xmlns:a16="http://schemas.microsoft.com/office/drawing/2014/main" id="{6E7F55D8-800C-21AA-C4EC-82A10DC9B61F}"/>
              </a:ext>
            </a:extLst>
          </p:cNvPr>
          <p:cNvSpPr>
            <a:spLocks noGrp="1"/>
          </p:cNvSpPr>
          <p:nvPr>
            <p:ph type="body" sz="quarter" idx="30"/>
          </p:nvPr>
        </p:nvSpPr>
        <p:spPr/>
        <p:txBody>
          <a:bodyPr/>
          <a:lstStyle/>
          <a:p>
            <a:endParaRPr lang="en-US"/>
          </a:p>
        </p:txBody>
      </p:sp>
      <p:sp>
        <p:nvSpPr>
          <p:cNvPr id="35" name="Text Placeholder 34">
            <a:extLst>
              <a:ext uri="{FF2B5EF4-FFF2-40B4-BE49-F238E27FC236}">
                <a16:creationId xmlns:a16="http://schemas.microsoft.com/office/drawing/2014/main" id="{80D5C8E3-2F69-312D-7920-004BEB0F2CF2}"/>
              </a:ext>
            </a:extLst>
          </p:cNvPr>
          <p:cNvSpPr>
            <a:spLocks noGrp="1"/>
          </p:cNvSpPr>
          <p:nvPr>
            <p:ph type="body" sz="quarter" idx="31"/>
          </p:nvPr>
        </p:nvSpPr>
        <p:spPr/>
        <p:txBody>
          <a:bodyPr/>
          <a:lstStyle/>
          <a:p>
            <a:endParaRPr lang="en-US"/>
          </a:p>
        </p:txBody>
      </p:sp>
      <p:sp>
        <p:nvSpPr>
          <p:cNvPr id="38" name="Text Placeholder 37">
            <a:extLst>
              <a:ext uri="{FF2B5EF4-FFF2-40B4-BE49-F238E27FC236}">
                <a16:creationId xmlns:a16="http://schemas.microsoft.com/office/drawing/2014/main" id="{0521F4C7-1FCC-15DC-35D9-685689B10568}"/>
              </a:ext>
            </a:extLst>
          </p:cNvPr>
          <p:cNvSpPr>
            <a:spLocks noGrp="1"/>
          </p:cNvSpPr>
          <p:nvPr>
            <p:ph type="body" sz="quarter" idx="48"/>
          </p:nvPr>
        </p:nvSpPr>
        <p:spPr/>
        <p:txBody>
          <a:bodyPr/>
          <a:lstStyle/>
          <a:p>
            <a:endParaRPr lang="en-US"/>
          </a:p>
        </p:txBody>
      </p:sp>
      <p:sp>
        <p:nvSpPr>
          <p:cNvPr id="36" name="Text Placeholder 35">
            <a:extLst>
              <a:ext uri="{FF2B5EF4-FFF2-40B4-BE49-F238E27FC236}">
                <a16:creationId xmlns:a16="http://schemas.microsoft.com/office/drawing/2014/main" id="{BCD51D6C-3DB1-C998-3D04-1D36337F056C}"/>
              </a:ext>
            </a:extLst>
          </p:cNvPr>
          <p:cNvSpPr>
            <a:spLocks noGrp="1"/>
          </p:cNvSpPr>
          <p:nvPr>
            <p:ph type="body" sz="quarter" idx="33"/>
          </p:nvPr>
        </p:nvSpPr>
        <p:spPr/>
        <p:txBody>
          <a:bodyPr/>
          <a:lstStyle/>
          <a:p>
            <a:endParaRPr lang="en-US"/>
          </a:p>
        </p:txBody>
      </p:sp>
      <p:sp>
        <p:nvSpPr>
          <p:cNvPr id="37" name="Text Placeholder 36">
            <a:extLst>
              <a:ext uri="{FF2B5EF4-FFF2-40B4-BE49-F238E27FC236}">
                <a16:creationId xmlns:a16="http://schemas.microsoft.com/office/drawing/2014/main" id="{CFF81C7A-4917-2CAD-F9B0-C58D9450754A}"/>
              </a:ext>
            </a:extLst>
          </p:cNvPr>
          <p:cNvSpPr>
            <a:spLocks noGrp="1"/>
          </p:cNvSpPr>
          <p:nvPr>
            <p:ph type="body" sz="quarter" idx="34"/>
          </p:nvPr>
        </p:nvSpPr>
        <p:spPr/>
        <p:txBody>
          <a:bodyPr/>
          <a:lstStyle/>
          <a:p>
            <a:endParaRPr lang="en-US"/>
          </a:p>
        </p:txBody>
      </p:sp>
      <p:pic>
        <p:nvPicPr>
          <p:cNvPr id="20" name="Picture Placeholder 10" descr="An image of a man and a women holding an table in a data center. The image says “placeholder image” on it">
            <a:extLst>
              <a:ext uri="{FF2B5EF4-FFF2-40B4-BE49-F238E27FC236}">
                <a16:creationId xmlns:a16="http://schemas.microsoft.com/office/drawing/2014/main" id="{2471E440-2970-65FE-9FDC-38423DFF511B}"/>
              </a:ext>
            </a:extLst>
          </p:cNvPr>
          <p:cNvPicPr>
            <a:picLocks noGrp="1" noChangeAspect="1"/>
          </p:cNvPicPr>
          <p:nvPr>
            <p:ph type="pic" sz="quarter" idx="53"/>
          </p:nvPr>
        </p:nvPicPr>
        <p:blipFill>
          <a:blip r:embed="rId4" cstate="email">
            <a:extLst>
              <a:ext uri="{28A0092B-C50C-407E-A947-70E740481C1C}">
                <a14:useLocalDpi xmlns:a14="http://schemas.microsoft.com/office/drawing/2010/main"/>
              </a:ext>
            </a:extLst>
          </a:blip>
          <a:srcRect/>
          <a:stretch/>
        </p:blipFill>
        <p:spPr>
          <a:xfrm>
            <a:off x="6096000" y="0"/>
            <a:ext cx="6096000" cy="3428682"/>
          </a:xfrm>
        </p:spPr>
      </p:pic>
      <p:sp>
        <p:nvSpPr>
          <p:cNvPr id="31" name="Text Placeholder 30">
            <a:extLst>
              <a:ext uri="{FF2B5EF4-FFF2-40B4-BE49-F238E27FC236}">
                <a16:creationId xmlns:a16="http://schemas.microsoft.com/office/drawing/2014/main" id="{92CD8573-C37B-F2D3-D61C-03E6B9FDD20C}"/>
              </a:ext>
            </a:extLst>
          </p:cNvPr>
          <p:cNvSpPr>
            <a:spLocks noGrp="1"/>
          </p:cNvSpPr>
          <p:nvPr>
            <p:ph type="body" sz="quarter" idx="54"/>
          </p:nvPr>
        </p:nvSpPr>
        <p:spPr>
          <a:xfrm>
            <a:off x="768875" y="6104842"/>
            <a:ext cx="4762532" cy="274320"/>
          </a:xfrm>
        </p:spPr>
        <p:txBody>
          <a:bodyPr/>
          <a:lstStyle/>
          <a:p>
            <a:r>
              <a:rPr lang="en-US" dirty="0"/>
              <a:t>Call to action here</a:t>
            </a:r>
          </a:p>
        </p:txBody>
      </p:sp>
      <p:sp>
        <p:nvSpPr>
          <p:cNvPr id="2" name="Rectangle 1">
            <a:extLst>
              <a:ext uri="{FF2B5EF4-FFF2-40B4-BE49-F238E27FC236}">
                <a16:creationId xmlns:a16="http://schemas.microsoft.com/office/drawing/2014/main" id="{B3BF313D-32E2-E3E5-79DB-5A3381FA8E2A}"/>
              </a:ext>
            </a:extLst>
          </p:cNvPr>
          <p:cNvSpPr/>
          <p:nvPr/>
        </p:nvSpPr>
        <p:spPr>
          <a:xfrm>
            <a:off x="12382500" y="0"/>
            <a:ext cx="2286000" cy="2501900"/>
          </a:xfrm>
          <a:prstGeom prst="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Tree>
    <p:extLst>
      <p:ext uri="{BB962C8B-B14F-4D97-AF65-F5344CB8AC3E}">
        <p14:creationId xmlns:p14="http://schemas.microsoft.com/office/powerpoint/2010/main" val="3267922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2379-4889-E07D-BB91-5A71331BD7B2}"/>
              </a:ext>
            </a:extLst>
          </p:cNvPr>
          <p:cNvSpPr>
            <a:spLocks noGrp="1"/>
          </p:cNvSpPr>
          <p:nvPr>
            <p:ph type="title"/>
          </p:nvPr>
        </p:nvSpPr>
        <p:spPr>
          <a:xfrm>
            <a:off x="768875" y="182403"/>
            <a:ext cx="3041150" cy="822960"/>
          </a:xfrm>
        </p:spPr>
        <p:txBody>
          <a:bodyPr/>
          <a:lstStyle/>
          <a:p>
            <a:r>
              <a:rPr lang="en-US" dirty="0"/>
              <a:t>Short title on light</a:t>
            </a:r>
          </a:p>
        </p:txBody>
      </p:sp>
      <p:sp>
        <p:nvSpPr>
          <p:cNvPr id="3" name="Text Placeholder 2">
            <a:extLst>
              <a:ext uri="{FF2B5EF4-FFF2-40B4-BE49-F238E27FC236}">
                <a16:creationId xmlns:a16="http://schemas.microsoft.com/office/drawing/2014/main" id="{1365ED6C-C206-9556-060B-D0D85E9814B7}"/>
              </a:ext>
            </a:extLst>
          </p:cNvPr>
          <p:cNvSpPr>
            <a:spLocks noGrp="1"/>
          </p:cNvSpPr>
          <p:nvPr>
            <p:ph type="body" sz="quarter" idx="11"/>
          </p:nvPr>
        </p:nvSpPr>
        <p:spPr>
          <a:xfrm>
            <a:off x="766763" y="1009904"/>
            <a:ext cx="3041150" cy="330540"/>
          </a:xfrm>
        </p:spPr>
        <p:txBody>
          <a:bodyPr/>
          <a:lstStyle/>
          <a:p>
            <a:r>
              <a:rPr lang="en-US" dirty="0"/>
              <a:t>Subtitle</a:t>
            </a:r>
          </a:p>
        </p:txBody>
      </p:sp>
      <p:sp>
        <p:nvSpPr>
          <p:cNvPr id="4" name="Content Placeholder 3">
            <a:extLst>
              <a:ext uri="{FF2B5EF4-FFF2-40B4-BE49-F238E27FC236}">
                <a16:creationId xmlns:a16="http://schemas.microsoft.com/office/drawing/2014/main" id="{B1D133FD-C2FB-DC69-00B3-BCAFBB04B750}"/>
              </a:ext>
            </a:extLst>
          </p:cNvPr>
          <p:cNvSpPr>
            <a:spLocks noGrp="1"/>
          </p:cNvSpPr>
          <p:nvPr>
            <p:ph sz="quarter" idx="14"/>
          </p:nvPr>
        </p:nvSpPr>
        <p:spPr>
          <a:xfrm>
            <a:off x="766762" y="1600199"/>
            <a:ext cx="3043263" cy="4507992"/>
          </a:xfrm>
        </p:spPr>
        <p:txBody>
          <a:bodyPr/>
          <a:lstStyle/>
          <a:p>
            <a:r>
              <a:rPr lang="en-US" dirty="0"/>
              <a:t>Body content</a:t>
            </a:r>
          </a:p>
        </p:txBody>
      </p:sp>
      <p:sp>
        <p:nvSpPr>
          <p:cNvPr id="5" name="Slide Number Placeholder 4">
            <a:extLst>
              <a:ext uri="{FF2B5EF4-FFF2-40B4-BE49-F238E27FC236}">
                <a16:creationId xmlns:a16="http://schemas.microsoft.com/office/drawing/2014/main" id="{70E969EE-AF41-3386-CAA1-2EF516DE8904}"/>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32</a:t>
            </a:fld>
            <a:endParaRPr lang="en-US" dirty="0"/>
          </a:p>
        </p:txBody>
      </p:sp>
      <p:sp>
        <p:nvSpPr>
          <p:cNvPr id="6" name="Footer Placeholder 5">
            <a:extLst>
              <a:ext uri="{FF2B5EF4-FFF2-40B4-BE49-F238E27FC236}">
                <a16:creationId xmlns:a16="http://schemas.microsoft.com/office/drawing/2014/main" id="{A4FA378B-C745-94B7-58B1-C6C83856FF7D}"/>
              </a:ext>
            </a:extLst>
          </p:cNvPr>
          <p:cNvSpPr>
            <a:spLocks noGrp="1"/>
          </p:cNvSpPr>
          <p:nvPr>
            <p:ph type="ftr" sz="quarter" idx="4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228773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3E0D-49EE-5E5F-C2F4-12F68E479899}"/>
              </a:ext>
            </a:extLst>
          </p:cNvPr>
          <p:cNvSpPr>
            <a:spLocks noGrp="1"/>
          </p:cNvSpPr>
          <p:nvPr>
            <p:ph type="title"/>
          </p:nvPr>
        </p:nvSpPr>
        <p:spPr>
          <a:xfrm>
            <a:off x="768875" y="3017520"/>
            <a:ext cx="4595613" cy="822960"/>
          </a:xfrm>
        </p:spPr>
        <p:txBody>
          <a:bodyPr/>
          <a:lstStyle/>
          <a:p>
            <a:r>
              <a:rPr lang="en-US" dirty="0"/>
              <a:t>Title on a split color page</a:t>
            </a:r>
          </a:p>
        </p:txBody>
      </p:sp>
      <p:sp>
        <p:nvSpPr>
          <p:cNvPr id="3" name="Slide Number Placeholder 2">
            <a:extLst>
              <a:ext uri="{FF2B5EF4-FFF2-40B4-BE49-F238E27FC236}">
                <a16:creationId xmlns:a16="http://schemas.microsoft.com/office/drawing/2014/main" id="{7A445FBD-413C-4F88-1072-FEC2077A089C}"/>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33</a:t>
            </a:fld>
            <a:endParaRPr lang="en-US" dirty="0"/>
          </a:p>
        </p:txBody>
      </p:sp>
      <p:sp>
        <p:nvSpPr>
          <p:cNvPr id="4" name="Footer Placeholder 3">
            <a:extLst>
              <a:ext uri="{FF2B5EF4-FFF2-40B4-BE49-F238E27FC236}">
                <a16:creationId xmlns:a16="http://schemas.microsoft.com/office/drawing/2014/main" id="{D038FE21-4CFB-823E-CEC7-5F1C00A1D858}"/>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41838921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72CF-F2B9-1A4C-8624-1DB0C79D13A9}"/>
              </a:ext>
            </a:extLst>
          </p:cNvPr>
          <p:cNvSpPr>
            <a:spLocks noGrp="1"/>
          </p:cNvSpPr>
          <p:nvPr>
            <p:ph type="title"/>
          </p:nvPr>
        </p:nvSpPr>
        <p:spPr>
          <a:xfrm>
            <a:off x="761998" y="2471026"/>
            <a:ext cx="4846320" cy="822960"/>
          </a:xfrm>
        </p:spPr>
        <p:txBody>
          <a:bodyPr/>
          <a:lstStyle/>
          <a:p>
            <a:r>
              <a:rPr lang="en-US" dirty="0"/>
              <a:t>Left title text on light.</a:t>
            </a:r>
            <a:br>
              <a:rPr lang="en-US" dirty="0"/>
            </a:br>
            <a:r>
              <a:rPr lang="en-US" dirty="0"/>
              <a:t>Add graphic to the right.</a:t>
            </a:r>
          </a:p>
        </p:txBody>
      </p:sp>
      <p:sp>
        <p:nvSpPr>
          <p:cNvPr id="3" name="Text Placeholder 2">
            <a:extLst>
              <a:ext uri="{FF2B5EF4-FFF2-40B4-BE49-F238E27FC236}">
                <a16:creationId xmlns:a16="http://schemas.microsoft.com/office/drawing/2014/main" id="{BB6945CB-1DA1-1AC6-4504-B57F98F15241}"/>
              </a:ext>
            </a:extLst>
          </p:cNvPr>
          <p:cNvSpPr>
            <a:spLocks noGrp="1"/>
          </p:cNvSpPr>
          <p:nvPr>
            <p:ph type="body" sz="quarter" idx="24"/>
          </p:nvPr>
        </p:nvSpPr>
        <p:spPr>
          <a:xfrm>
            <a:off x="762000" y="3564014"/>
            <a:ext cx="4846320" cy="1228119"/>
          </a:xfrm>
        </p:spPr>
        <p:txBody>
          <a:bodyPr/>
          <a:lstStyle/>
          <a:p>
            <a:pPr lvl="0"/>
            <a:r>
              <a:rPr lang="en-IN" dirty="0"/>
              <a:t>Left aligned subhead. </a:t>
            </a:r>
            <a:br>
              <a:rPr lang="en-IN" dirty="0"/>
            </a:br>
            <a:r>
              <a:rPr lang="en-IN" dirty="0"/>
              <a:t>To the right, add in custom graphics, technical diagrams or custom artwork. </a:t>
            </a:r>
            <a:endParaRPr lang="en-US" dirty="0"/>
          </a:p>
        </p:txBody>
      </p:sp>
      <p:sp>
        <p:nvSpPr>
          <p:cNvPr id="4" name="Slide Number Placeholder 3">
            <a:extLst>
              <a:ext uri="{FF2B5EF4-FFF2-40B4-BE49-F238E27FC236}">
                <a16:creationId xmlns:a16="http://schemas.microsoft.com/office/drawing/2014/main" id="{886B5358-2E99-DED7-30EE-FA12D90C2F0E}"/>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34</a:t>
            </a:fld>
            <a:endParaRPr lang="en-US" dirty="0"/>
          </a:p>
        </p:txBody>
      </p:sp>
      <p:sp>
        <p:nvSpPr>
          <p:cNvPr id="5" name="Footer Placeholder 4">
            <a:extLst>
              <a:ext uri="{FF2B5EF4-FFF2-40B4-BE49-F238E27FC236}">
                <a16:creationId xmlns:a16="http://schemas.microsoft.com/office/drawing/2014/main" id="{FBD6D9FA-1DBB-051A-0647-C96E692AE8EE}"/>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grpSp>
        <p:nvGrpSpPr>
          <p:cNvPr id="127" name="Example graphic of the right side" descr="Example graphic of showing what can go on the right. It is a three by three chart with icons and text.">
            <a:extLst>
              <a:ext uri="{FF2B5EF4-FFF2-40B4-BE49-F238E27FC236}">
                <a16:creationId xmlns:a16="http://schemas.microsoft.com/office/drawing/2014/main" id="{87DE8B75-AFC1-6E85-7DA0-332ADDEA12B9}"/>
              </a:ext>
            </a:extLst>
          </p:cNvPr>
          <p:cNvGrpSpPr/>
          <p:nvPr/>
        </p:nvGrpSpPr>
        <p:grpSpPr>
          <a:xfrm>
            <a:off x="5692286" y="612875"/>
            <a:ext cx="6152444" cy="5362222"/>
            <a:chOff x="5054422" y="612875"/>
            <a:chExt cx="6152444" cy="5362222"/>
          </a:xfrm>
        </p:grpSpPr>
        <p:sp>
          <p:nvSpPr>
            <p:cNvPr id="128" name="Rounded Rectangle 127">
              <a:extLst>
                <a:ext uri="{FF2B5EF4-FFF2-40B4-BE49-F238E27FC236}">
                  <a16:creationId xmlns:a16="http://schemas.microsoft.com/office/drawing/2014/main" id="{CA57B187-8732-B723-1BCD-9F5244823ACA}"/>
                </a:ext>
              </a:extLst>
            </p:cNvPr>
            <p:cNvSpPr>
              <a:spLocks/>
            </p:cNvSpPr>
            <p:nvPr/>
          </p:nvSpPr>
          <p:spPr>
            <a:xfrm>
              <a:off x="9052762" y="821573"/>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129" name="Rounded Rectangle 128">
              <a:extLst>
                <a:ext uri="{FF2B5EF4-FFF2-40B4-BE49-F238E27FC236}">
                  <a16:creationId xmlns:a16="http://schemas.microsoft.com/office/drawing/2014/main" id="{F558018C-7B3F-FFED-572C-ED23A4523F54}"/>
                </a:ext>
              </a:extLst>
            </p:cNvPr>
            <p:cNvSpPr>
              <a:spLocks/>
            </p:cNvSpPr>
            <p:nvPr/>
          </p:nvSpPr>
          <p:spPr>
            <a:xfrm>
              <a:off x="9205162"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r>
                <a:rPr lang="en-US" sz="2400" kern="0">
                  <a:solidFill>
                    <a:schemeClr val="bg1"/>
                  </a:solidFill>
                  <a:latin typeface="Oracle Sans" panose="020B0503020204020204" pitchFamily="34" charset="0"/>
                </a:rPr>
                <a:t> </a:t>
              </a:r>
            </a:p>
          </p:txBody>
        </p:sp>
        <p:sp>
          <p:nvSpPr>
            <p:cNvPr id="130" name="Rounded Rectangle 129">
              <a:extLst>
                <a:ext uri="{FF2B5EF4-FFF2-40B4-BE49-F238E27FC236}">
                  <a16:creationId xmlns:a16="http://schemas.microsoft.com/office/drawing/2014/main" id="{F83EB79E-7B2D-F518-2A67-7B148D6DCEA9}"/>
                </a:ext>
              </a:extLst>
            </p:cNvPr>
            <p:cNvSpPr>
              <a:spLocks/>
            </p:cNvSpPr>
            <p:nvPr/>
          </p:nvSpPr>
          <p:spPr>
            <a:xfrm>
              <a:off x="9205162"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131" name="Rounded Rectangle 130">
              <a:extLst>
                <a:ext uri="{FF2B5EF4-FFF2-40B4-BE49-F238E27FC236}">
                  <a16:creationId xmlns:a16="http://schemas.microsoft.com/office/drawing/2014/main" id="{A0814477-F258-B601-D58D-AF9D4E9920E0}"/>
                </a:ext>
              </a:extLst>
            </p:cNvPr>
            <p:cNvSpPr>
              <a:spLocks/>
            </p:cNvSpPr>
            <p:nvPr/>
          </p:nvSpPr>
          <p:spPr>
            <a:xfrm>
              <a:off x="5513851" y="821573"/>
              <a:ext cx="1554278" cy="1554278"/>
            </a:xfrm>
            <a:prstGeom prst="roundRect">
              <a:avLst>
                <a:gd name="adj" fmla="val 4514"/>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132" name="Rounded Rectangle 131">
              <a:extLst>
                <a:ext uri="{FF2B5EF4-FFF2-40B4-BE49-F238E27FC236}">
                  <a16:creationId xmlns:a16="http://schemas.microsoft.com/office/drawing/2014/main" id="{375A6463-AD7F-5998-E6F3-EE04F551122A}"/>
                </a:ext>
              </a:extLst>
            </p:cNvPr>
            <p:cNvSpPr>
              <a:spLocks/>
            </p:cNvSpPr>
            <p:nvPr/>
          </p:nvSpPr>
          <p:spPr>
            <a:xfrm>
              <a:off x="7283669" y="821573"/>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133" name="Rounded Rectangle 132">
              <a:extLst>
                <a:ext uri="{FF2B5EF4-FFF2-40B4-BE49-F238E27FC236}">
                  <a16:creationId xmlns:a16="http://schemas.microsoft.com/office/drawing/2014/main" id="{FC2623CD-DD50-D50E-7A78-2C9129A779BB}"/>
                </a:ext>
              </a:extLst>
            </p:cNvPr>
            <p:cNvSpPr>
              <a:spLocks/>
            </p:cNvSpPr>
            <p:nvPr/>
          </p:nvSpPr>
          <p:spPr>
            <a:xfrm>
              <a:off x="7283669"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r>
                <a:rPr lang="en-US" sz="2400" kern="0">
                  <a:solidFill>
                    <a:schemeClr val="bg1"/>
                  </a:solidFill>
                  <a:latin typeface="Oracle Sans" panose="020B0503020204020204" pitchFamily="34" charset="0"/>
                </a:rPr>
                <a:t> </a:t>
              </a:r>
            </a:p>
          </p:txBody>
        </p:sp>
        <p:sp>
          <p:nvSpPr>
            <p:cNvPr id="134" name="Rounded Rectangle 133">
              <a:extLst>
                <a:ext uri="{FF2B5EF4-FFF2-40B4-BE49-F238E27FC236}">
                  <a16:creationId xmlns:a16="http://schemas.microsoft.com/office/drawing/2014/main" id="{734B1590-C407-A30F-E980-2B40FF17C9CA}"/>
                </a:ext>
              </a:extLst>
            </p:cNvPr>
            <p:cNvSpPr>
              <a:spLocks/>
            </p:cNvSpPr>
            <p:nvPr/>
          </p:nvSpPr>
          <p:spPr>
            <a:xfrm>
              <a:off x="5513851"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135" name="Rounded Rectangle 134">
              <a:extLst>
                <a:ext uri="{FF2B5EF4-FFF2-40B4-BE49-F238E27FC236}">
                  <a16:creationId xmlns:a16="http://schemas.microsoft.com/office/drawing/2014/main" id="{A1D6FF78-2E1A-3679-4D21-61C3E22003E0}"/>
                </a:ext>
              </a:extLst>
            </p:cNvPr>
            <p:cNvSpPr>
              <a:spLocks/>
            </p:cNvSpPr>
            <p:nvPr/>
          </p:nvSpPr>
          <p:spPr>
            <a:xfrm>
              <a:off x="5513851"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136" name="Rounded Rectangle 135">
              <a:extLst>
                <a:ext uri="{FF2B5EF4-FFF2-40B4-BE49-F238E27FC236}">
                  <a16:creationId xmlns:a16="http://schemas.microsoft.com/office/drawing/2014/main" id="{A7A4F0DB-8928-5897-7AC5-B2EBCDBCC2E9}"/>
                </a:ext>
              </a:extLst>
            </p:cNvPr>
            <p:cNvSpPr>
              <a:spLocks/>
            </p:cNvSpPr>
            <p:nvPr/>
          </p:nvSpPr>
          <p:spPr>
            <a:xfrm>
              <a:off x="7283669"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137" name="TextBox 136">
              <a:extLst>
                <a:ext uri="{FF2B5EF4-FFF2-40B4-BE49-F238E27FC236}">
                  <a16:creationId xmlns:a16="http://schemas.microsoft.com/office/drawing/2014/main" id="{39FA4B91-4304-3C2D-98CD-4A69005A5494}"/>
                </a:ext>
              </a:extLst>
            </p:cNvPr>
            <p:cNvSpPr txBox="1"/>
            <p:nvPr/>
          </p:nvSpPr>
          <p:spPr>
            <a:xfrm>
              <a:off x="7376362" y="18121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Agent Team Orchestration</a:t>
              </a:r>
            </a:p>
          </p:txBody>
        </p:sp>
        <p:sp>
          <p:nvSpPr>
            <p:cNvPr id="138" name="TextBox 137">
              <a:extLst>
                <a:ext uri="{FF2B5EF4-FFF2-40B4-BE49-F238E27FC236}">
                  <a16:creationId xmlns:a16="http://schemas.microsoft.com/office/drawing/2014/main" id="{305B6BD6-0165-EE9D-D5E8-548A708219B4}"/>
                </a:ext>
              </a:extLst>
            </p:cNvPr>
            <p:cNvSpPr txBox="1"/>
            <p:nvPr/>
          </p:nvSpPr>
          <p:spPr>
            <a:xfrm>
              <a:off x="5425440" y="3488573"/>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Human in </a:t>
              </a:r>
            </a:p>
            <a:p>
              <a:pPr algn="ctr"/>
              <a:r>
                <a:rPr lang="en-US" sz="1400">
                  <a:latin typeface="Oracle Sans" panose="020B0503020204020204" pitchFamily="34" charset="0"/>
                  <a:ea typeface="League Spartan" charset="0"/>
                  <a:cs typeface="Oracle Sans" panose="020B0503020204020204" pitchFamily="34" charset="0"/>
                </a:rPr>
                <a:t>the Loop</a:t>
              </a:r>
            </a:p>
          </p:txBody>
        </p:sp>
        <p:sp>
          <p:nvSpPr>
            <p:cNvPr id="139" name="TextBox 138">
              <a:extLst>
                <a:ext uri="{FF2B5EF4-FFF2-40B4-BE49-F238E27FC236}">
                  <a16:creationId xmlns:a16="http://schemas.microsoft.com/office/drawing/2014/main" id="{0CAF542E-4E0E-0EA5-604E-6E8D7C3AC55D}"/>
                </a:ext>
              </a:extLst>
            </p:cNvPr>
            <p:cNvSpPr txBox="1"/>
            <p:nvPr/>
          </p:nvSpPr>
          <p:spPr>
            <a:xfrm>
              <a:off x="5425440" y="18121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Pre-Built Templates </a:t>
              </a:r>
            </a:p>
          </p:txBody>
        </p:sp>
        <p:sp>
          <p:nvSpPr>
            <p:cNvPr id="140" name="TextBox 139">
              <a:extLst>
                <a:ext uri="{FF2B5EF4-FFF2-40B4-BE49-F238E27FC236}">
                  <a16:creationId xmlns:a16="http://schemas.microsoft.com/office/drawing/2014/main" id="{AADB8180-2C96-BB74-0A1E-34BE0DE8C999}"/>
                </a:ext>
              </a:extLst>
            </p:cNvPr>
            <p:cNvSpPr txBox="1"/>
            <p:nvPr/>
          </p:nvSpPr>
          <p:spPr>
            <a:xfrm>
              <a:off x="9232914" y="3488574"/>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External  Services/APIs</a:t>
              </a:r>
            </a:p>
          </p:txBody>
        </p:sp>
        <p:sp>
          <p:nvSpPr>
            <p:cNvPr id="141" name="TextBox 140">
              <a:extLst>
                <a:ext uri="{FF2B5EF4-FFF2-40B4-BE49-F238E27FC236}">
                  <a16:creationId xmlns:a16="http://schemas.microsoft.com/office/drawing/2014/main" id="{0AB3E19F-FB28-0A65-28FF-2A52C013CDEB}"/>
                </a:ext>
              </a:extLst>
            </p:cNvPr>
            <p:cNvSpPr txBox="1"/>
            <p:nvPr/>
          </p:nvSpPr>
          <p:spPr>
            <a:xfrm>
              <a:off x="9278470" y="5164973"/>
              <a:ext cx="1417452"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Security </a:t>
              </a:r>
            </a:p>
            <a:p>
              <a:pPr algn="ctr"/>
              <a:r>
                <a:rPr lang="en-US" sz="1400" dirty="0">
                  <a:latin typeface="Oracle Sans" panose="020B0503020204020204" pitchFamily="34" charset="0"/>
                  <a:ea typeface="League Spartan" charset="0"/>
                  <a:cs typeface="Oracle Sans" panose="020B0503020204020204" pitchFamily="34" charset="0"/>
                </a:rPr>
                <a:t>and Trust</a:t>
              </a:r>
            </a:p>
          </p:txBody>
        </p:sp>
        <p:sp>
          <p:nvSpPr>
            <p:cNvPr id="142" name="TextBox 141">
              <a:extLst>
                <a:ext uri="{FF2B5EF4-FFF2-40B4-BE49-F238E27FC236}">
                  <a16:creationId xmlns:a16="http://schemas.microsoft.com/office/drawing/2014/main" id="{5777192D-2DD6-87E4-9E47-109FFC47D1B9}"/>
                </a:ext>
              </a:extLst>
            </p:cNvPr>
            <p:cNvSpPr txBox="1"/>
            <p:nvPr/>
          </p:nvSpPr>
          <p:spPr>
            <a:xfrm>
              <a:off x="7376362" y="3488573"/>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Fusion </a:t>
              </a:r>
            </a:p>
            <a:p>
              <a:pPr algn="ctr"/>
              <a:r>
                <a:rPr lang="en-US" sz="1400">
                  <a:latin typeface="Oracle Sans" panose="020B0503020204020204" pitchFamily="34" charset="0"/>
                  <a:ea typeface="League Spartan" charset="0"/>
                  <a:cs typeface="Oracle Sans" panose="020B0503020204020204" pitchFamily="34" charset="0"/>
                </a:rPr>
                <a:t>Native</a:t>
              </a:r>
            </a:p>
          </p:txBody>
        </p:sp>
        <p:sp>
          <p:nvSpPr>
            <p:cNvPr id="143" name="TextBox 142">
              <a:extLst>
                <a:ext uri="{FF2B5EF4-FFF2-40B4-BE49-F238E27FC236}">
                  <a16:creationId xmlns:a16="http://schemas.microsoft.com/office/drawing/2014/main" id="{57067F5C-C287-6260-E320-B00FFE71074A}"/>
                </a:ext>
              </a:extLst>
            </p:cNvPr>
            <p:cNvSpPr txBox="1"/>
            <p:nvPr/>
          </p:nvSpPr>
          <p:spPr>
            <a:xfrm>
              <a:off x="7376362" y="51649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Testing and Monitoring</a:t>
              </a:r>
            </a:p>
          </p:txBody>
        </p:sp>
        <p:sp>
          <p:nvSpPr>
            <p:cNvPr id="144" name="TextBox 143">
              <a:extLst>
                <a:ext uri="{FF2B5EF4-FFF2-40B4-BE49-F238E27FC236}">
                  <a16:creationId xmlns:a16="http://schemas.microsoft.com/office/drawing/2014/main" id="{2F9952D7-30BB-EE10-1247-9C4A39F8E0D9}"/>
                </a:ext>
              </a:extLst>
            </p:cNvPr>
            <p:cNvSpPr txBox="1"/>
            <p:nvPr/>
          </p:nvSpPr>
          <p:spPr>
            <a:xfrm>
              <a:off x="9232914" y="1812173"/>
              <a:ext cx="1508564" cy="307777"/>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LLMs</a:t>
              </a:r>
            </a:p>
          </p:txBody>
        </p:sp>
        <p:pic>
          <p:nvPicPr>
            <p:cNvPr id="145" name="Picture Placeholder 124">
              <a:extLst>
                <a:ext uri="{FF2B5EF4-FFF2-40B4-BE49-F238E27FC236}">
                  <a16:creationId xmlns:a16="http://schemas.microsoft.com/office/drawing/2014/main" id="{41ED353A-098B-34A2-84F7-DA1D3D903459}"/>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85" b="85"/>
            <a:stretch/>
          </p:blipFill>
          <p:spPr>
            <a:xfrm>
              <a:off x="9568708" y="4357275"/>
              <a:ext cx="836977" cy="836976"/>
            </a:xfrm>
            <a:prstGeom prst="rect">
              <a:avLst/>
            </a:prstGeom>
          </p:spPr>
        </p:pic>
        <p:pic>
          <p:nvPicPr>
            <p:cNvPr id="146" name="Picture Placeholder 30">
              <a:extLst>
                <a:ext uri="{FF2B5EF4-FFF2-40B4-BE49-F238E27FC236}">
                  <a16:creationId xmlns:a16="http://schemas.microsoft.com/office/drawing/2014/main" id="{F20E41E6-91F8-B297-26D5-FCC13C587416}"/>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503166" y="920314"/>
              <a:ext cx="968061" cy="968059"/>
            </a:xfrm>
            <a:prstGeom prst="rect">
              <a:avLst/>
            </a:prstGeom>
          </p:spPr>
        </p:pic>
        <p:pic>
          <p:nvPicPr>
            <p:cNvPr id="147" name="Picture Placeholder 78">
              <a:extLst>
                <a:ext uri="{FF2B5EF4-FFF2-40B4-BE49-F238E27FC236}">
                  <a16:creationId xmlns:a16="http://schemas.microsoft.com/office/drawing/2014/main" id="{487013B9-692D-B350-8F3E-23C5725D9AD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5" r="85"/>
            <a:stretch/>
          </p:blipFill>
          <p:spPr>
            <a:xfrm>
              <a:off x="7736566" y="1010266"/>
              <a:ext cx="788156" cy="788155"/>
            </a:xfrm>
            <a:prstGeom prst="rect">
              <a:avLst/>
            </a:prstGeom>
          </p:spPr>
        </p:pic>
        <p:pic>
          <p:nvPicPr>
            <p:cNvPr id="148" name="Picture Placeholder 98">
              <a:extLst>
                <a:ext uri="{FF2B5EF4-FFF2-40B4-BE49-F238E27FC236}">
                  <a16:creationId xmlns:a16="http://schemas.microsoft.com/office/drawing/2014/main" id="{DD316F19-807C-2C46-8EC5-B1658F7B2AE8}"/>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7732151" y="2665076"/>
              <a:ext cx="796986" cy="796985"/>
            </a:xfrm>
            <a:prstGeom prst="rect">
              <a:avLst/>
            </a:prstGeom>
          </p:spPr>
        </p:pic>
        <p:pic>
          <p:nvPicPr>
            <p:cNvPr id="149" name="Picture Placeholder 106">
              <a:extLst>
                <a:ext uri="{FF2B5EF4-FFF2-40B4-BE49-F238E27FC236}">
                  <a16:creationId xmlns:a16="http://schemas.microsoft.com/office/drawing/2014/main" id="{429DCC48-545F-5FA0-B92D-CCB7C3897804}"/>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85" r="85"/>
            <a:stretch/>
          </p:blipFill>
          <p:spPr>
            <a:xfrm>
              <a:off x="7774480" y="4419600"/>
              <a:ext cx="712329" cy="712327"/>
            </a:xfrm>
            <a:prstGeom prst="rect">
              <a:avLst/>
            </a:prstGeom>
          </p:spPr>
        </p:pic>
        <p:pic>
          <p:nvPicPr>
            <p:cNvPr id="150" name="Picture Placeholder 14">
              <a:extLst>
                <a:ext uri="{FF2B5EF4-FFF2-40B4-BE49-F238E27FC236}">
                  <a16:creationId xmlns:a16="http://schemas.microsoft.com/office/drawing/2014/main" id="{64DBAB1B-2DD7-E493-8518-02674E92FB0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782384" y="2666231"/>
              <a:ext cx="794676" cy="794674"/>
            </a:xfrm>
            <a:prstGeom prst="rect">
              <a:avLst/>
            </a:prstGeom>
          </p:spPr>
        </p:pic>
        <p:pic>
          <p:nvPicPr>
            <p:cNvPr id="151" name="Picture Placeholder 92">
              <a:extLst>
                <a:ext uri="{FF2B5EF4-FFF2-40B4-BE49-F238E27FC236}">
                  <a16:creationId xmlns:a16="http://schemas.microsoft.com/office/drawing/2014/main" id="{D9469D7A-1888-2058-C3CA-41DA3187899B}"/>
                </a:ext>
              </a:extLst>
            </p:cNvPr>
            <p:cNvPicPr>
              <a:picLocks noChangeAspect="1"/>
            </p:cNvPicPr>
            <p:nvPr/>
          </p:nvPicPr>
          <p:blipFill rotWithShape="1">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rcRect t="85" b="85"/>
            <a:stretch/>
          </p:blipFill>
          <p:spPr>
            <a:xfrm>
              <a:off x="5783499" y="1008121"/>
              <a:ext cx="792447" cy="792446"/>
            </a:xfrm>
            <a:prstGeom prst="rect">
              <a:avLst/>
            </a:prstGeom>
            <a:noFill/>
          </p:spPr>
        </p:pic>
        <p:pic>
          <p:nvPicPr>
            <p:cNvPr id="152" name="Picture Placeholder 57">
              <a:extLst>
                <a:ext uri="{FF2B5EF4-FFF2-40B4-BE49-F238E27FC236}">
                  <a16:creationId xmlns:a16="http://schemas.microsoft.com/office/drawing/2014/main" id="{8922C4B8-CA2B-047A-2030-AACB072A36E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552913" y="2620006"/>
              <a:ext cx="868567" cy="868567"/>
            </a:xfrm>
            <a:prstGeom prst="rect">
              <a:avLst/>
            </a:prstGeom>
          </p:spPr>
        </p:pic>
        <p:pic>
          <p:nvPicPr>
            <p:cNvPr id="153" name="Picture Placeholder 74">
              <a:extLst>
                <a:ext uri="{FF2B5EF4-FFF2-40B4-BE49-F238E27FC236}">
                  <a16:creationId xmlns:a16="http://schemas.microsoft.com/office/drawing/2014/main" id="{87099A50-1702-9DC4-090D-729B3A708E12}"/>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14828" y="4311385"/>
              <a:ext cx="929789" cy="929788"/>
            </a:xfrm>
            <a:prstGeom prst="rect">
              <a:avLst/>
            </a:prstGeom>
          </p:spPr>
        </p:pic>
        <p:sp>
          <p:nvSpPr>
            <p:cNvPr id="154" name="TextBox 153">
              <a:extLst>
                <a:ext uri="{FF2B5EF4-FFF2-40B4-BE49-F238E27FC236}">
                  <a16:creationId xmlns:a16="http://schemas.microsoft.com/office/drawing/2014/main" id="{733D7D77-66B0-9948-8CE2-4F6237B2E9BD}"/>
                </a:ext>
              </a:extLst>
            </p:cNvPr>
            <p:cNvSpPr txBox="1"/>
            <p:nvPr/>
          </p:nvSpPr>
          <p:spPr>
            <a:xfrm>
              <a:off x="5742020" y="5164973"/>
              <a:ext cx="875405"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Custom AI</a:t>
              </a:r>
            </a:p>
          </p:txBody>
        </p:sp>
        <p:sp>
          <p:nvSpPr>
            <p:cNvPr id="155" name="Rounded Rectangle 154">
              <a:extLst>
                <a:ext uri="{FF2B5EF4-FFF2-40B4-BE49-F238E27FC236}">
                  <a16:creationId xmlns:a16="http://schemas.microsoft.com/office/drawing/2014/main" id="{F5D66AF9-2509-4E5B-10FD-2D297C4E9015}"/>
                </a:ext>
              </a:extLst>
            </p:cNvPr>
            <p:cNvSpPr/>
            <p:nvPr/>
          </p:nvSpPr>
          <p:spPr>
            <a:xfrm>
              <a:off x="6559558" y="4379009"/>
              <a:ext cx="365760" cy="182880"/>
            </a:xfrm>
            <a:prstGeom prst="roundRect">
              <a:avLst/>
            </a:prstGeom>
            <a:solidFill>
              <a:srgbClr val="B6774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chemeClr val="bg1"/>
                  </a:solidFill>
                </a:rPr>
                <a:t>NEW</a:t>
              </a:r>
            </a:p>
          </p:txBody>
        </p:sp>
        <p:grpSp>
          <p:nvGrpSpPr>
            <p:cNvPr id="156" name="Group 155">
              <a:extLst>
                <a:ext uri="{FF2B5EF4-FFF2-40B4-BE49-F238E27FC236}">
                  <a16:creationId xmlns:a16="http://schemas.microsoft.com/office/drawing/2014/main" id="{4A5548EB-1FDE-3D61-59CA-2EB88FAB48CB}"/>
                </a:ext>
              </a:extLst>
            </p:cNvPr>
            <p:cNvGrpSpPr/>
            <p:nvPr/>
          </p:nvGrpSpPr>
          <p:grpSpPr>
            <a:xfrm>
              <a:off x="5334000" y="1072714"/>
              <a:ext cx="5577840" cy="4749293"/>
              <a:chOff x="4861560" y="1241741"/>
              <a:chExt cx="5577840" cy="4749293"/>
            </a:xfrm>
          </p:grpSpPr>
          <p:cxnSp>
            <p:nvCxnSpPr>
              <p:cNvPr id="158" name="Straight Connector 157">
                <a:extLst>
                  <a:ext uri="{FF2B5EF4-FFF2-40B4-BE49-F238E27FC236}">
                    <a16:creationId xmlns:a16="http://schemas.microsoft.com/office/drawing/2014/main" id="{3D12FDD3-890A-94B4-8424-C9F9BBD47D14}"/>
                  </a:ext>
                </a:extLst>
              </p:cNvPr>
              <p:cNvCxnSpPr>
                <a:cxnSpLocks/>
              </p:cNvCxnSpPr>
              <p:nvPr/>
            </p:nvCxnSpPr>
            <p:spPr>
              <a:xfrm rot="5400000">
                <a:off x="7650480" y="-151665"/>
                <a:ext cx="0" cy="5577840"/>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241271A-CC6C-5FFA-D344-C902971FC8FF}"/>
                  </a:ext>
                </a:extLst>
              </p:cNvPr>
              <p:cNvCxnSpPr>
                <a:cxnSpLocks/>
              </p:cNvCxnSpPr>
              <p:nvPr/>
            </p:nvCxnSpPr>
            <p:spPr>
              <a:xfrm rot="5400000">
                <a:off x="7650480" y="1534359"/>
                <a:ext cx="0" cy="5577840"/>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9C185F0-6717-A58E-191D-F5AB7B156245}"/>
                  </a:ext>
                </a:extLst>
              </p:cNvPr>
              <p:cNvCxnSpPr>
                <a:cxnSpLocks/>
              </p:cNvCxnSpPr>
              <p:nvPr/>
            </p:nvCxnSpPr>
            <p:spPr>
              <a:xfrm>
                <a:off x="6720151" y="1241741"/>
                <a:ext cx="0" cy="4749293"/>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C60F471-E64C-5A8C-F6D7-FAEAAB918517}"/>
                  </a:ext>
                </a:extLst>
              </p:cNvPr>
              <p:cNvCxnSpPr>
                <a:cxnSpLocks/>
              </p:cNvCxnSpPr>
              <p:nvPr/>
            </p:nvCxnSpPr>
            <p:spPr>
              <a:xfrm>
                <a:off x="8586933" y="1241741"/>
                <a:ext cx="0" cy="4749293"/>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162" name="Diamond 161">
                <a:extLst>
                  <a:ext uri="{FF2B5EF4-FFF2-40B4-BE49-F238E27FC236}">
                    <a16:creationId xmlns:a16="http://schemas.microsoft.com/office/drawing/2014/main" id="{DFE373C5-1F84-8CFE-26FA-3505EC4882F9}"/>
                  </a:ext>
                </a:extLst>
              </p:cNvPr>
              <p:cNvSpPr/>
              <p:nvPr/>
            </p:nvSpPr>
            <p:spPr>
              <a:xfrm>
                <a:off x="6581427" y="2500095"/>
                <a:ext cx="277449" cy="274320"/>
              </a:xfrm>
              <a:prstGeom prst="diamond">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3" name="Diamond 162">
                <a:extLst>
                  <a:ext uri="{FF2B5EF4-FFF2-40B4-BE49-F238E27FC236}">
                    <a16:creationId xmlns:a16="http://schemas.microsoft.com/office/drawing/2014/main" id="{94645641-A2F3-7F13-04C3-9260958F6B70}"/>
                  </a:ext>
                </a:extLst>
              </p:cNvPr>
              <p:cNvSpPr/>
              <p:nvPr/>
            </p:nvSpPr>
            <p:spPr>
              <a:xfrm>
                <a:off x="8448209" y="2500095"/>
                <a:ext cx="277449" cy="274320"/>
              </a:xfrm>
              <a:prstGeom prst="diamond">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4" name="Diamond 163">
                <a:extLst>
                  <a:ext uri="{FF2B5EF4-FFF2-40B4-BE49-F238E27FC236}">
                    <a16:creationId xmlns:a16="http://schemas.microsoft.com/office/drawing/2014/main" id="{23A5F9F8-8B4C-8CEB-BE92-06843AF59143}"/>
                  </a:ext>
                </a:extLst>
              </p:cNvPr>
              <p:cNvSpPr/>
              <p:nvPr/>
            </p:nvSpPr>
            <p:spPr>
              <a:xfrm>
                <a:off x="6581427" y="4186119"/>
                <a:ext cx="277449" cy="274320"/>
              </a:xfrm>
              <a:prstGeom prst="diamond">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5" name="Diamond 164">
                <a:extLst>
                  <a:ext uri="{FF2B5EF4-FFF2-40B4-BE49-F238E27FC236}">
                    <a16:creationId xmlns:a16="http://schemas.microsoft.com/office/drawing/2014/main" id="{A8777E6C-48C4-7748-D41A-579EEAFBEF62}"/>
                  </a:ext>
                </a:extLst>
              </p:cNvPr>
              <p:cNvSpPr/>
              <p:nvPr/>
            </p:nvSpPr>
            <p:spPr>
              <a:xfrm>
                <a:off x="8448209" y="4186119"/>
                <a:ext cx="277449" cy="274320"/>
              </a:xfrm>
              <a:prstGeom prst="diamond">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57" name="Rounded Rectangle 156">
              <a:extLst>
                <a:ext uri="{FF2B5EF4-FFF2-40B4-BE49-F238E27FC236}">
                  <a16:creationId xmlns:a16="http://schemas.microsoft.com/office/drawing/2014/main" id="{883C6390-6482-E0FC-DAAA-A8FB9D5B735E}"/>
                </a:ext>
              </a:extLst>
            </p:cNvPr>
            <p:cNvSpPr/>
            <p:nvPr/>
          </p:nvSpPr>
          <p:spPr>
            <a:xfrm>
              <a:off x="5054422" y="612875"/>
              <a:ext cx="6152444" cy="5362222"/>
            </a:xfrm>
            <a:prstGeom prst="roundRect">
              <a:avLst>
                <a:gd name="adj" fmla="val 1479"/>
              </a:avLst>
            </a:prstGeom>
            <a:noFill/>
            <a:ln w="38100">
              <a:solidFill>
                <a:srgbClr val="F1B1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Example graphic of what can go on the right</a:t>
              </a:r>
            </a:p>
          </p:txBody>
        </p:sp>
      </p:grpSp>
    </p:spTree>
    <p:extLst>
      <p:ext uri="{BB962C8B-B14F-4D97-AF65-F5344CB8AC3E}">
        <p14:creationId xmlns:p14="http://schemas.microsoft.com/office/powerpoint/2010/main" val="1234381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C52F7-A698-5CD7-B982-0C3988B04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CE079-B45D-A64A-7BEF-4BFA8120C395}"/>
              </a:ext>
            </a:extLst>
          </p:cNvPr>
          <p:cNvSpPr>
            <a:spLocks noGrp="1"/>
          </p:cNvSpPr>
          <p:nvPr>
            <p:ph type="title"/>
          </p:nvPr>
        </p:nvSpPr>
        <p:spPr>
          <a:xfrm>
            <a:off x="762000" y="2298982"/>
            <a:ext cx="4846320" cy="2260036"/>
          </a:xfrm>
        </p:spPr>
        <p:txBody>
          <a:bodyPr/>
          <a:lstStyle/>
          <a:p>
            <a:r>
              <a:rPr lang="en-US" dirty="0"/>
              <a:t>Left title on light.</a:t>
            </a:r>
            <a:br>
              <a:rPr lang="en-US" dirty="0"/>
            </a:br>
            <a:r>
              <a:rPr lang="en-US" dirty="0"/>
              <a:t>Add in custom </a:t>
            </a:r>
            <a:br>
              <a:rPr lang="en-US" dirty="0"/>
            </a:br>
            <a:r>
              <a:rPr lang="en-US" dirty="0"/>
              <a:t>graphics or technical</a:t>
            </a:r>
            <a:br>
              <a:rPr lang="en-US" dirty="0"/>
            </a:br>
            <a:r>
              <a:rPr lang="en-US" dirty="0"/>
              <a:t>diagrams on the right.</a:t>
            </a:r>
          </a:p>
        </p:txBody>
      </p:sp>
      <p:sp>
        <p:nvSpPr>
          <p:cNvPr id="3" name="Slide Number Placeholder 2">
            <a:extLst>
              <a:ext uri="{FF2B5EF4-FFF2-40B4-BE49-F238E27FC236}">
                <a16:creationId xmlns:a16="http://schemas.microsoft.com/office/drawing/2014/main" id="{A5D77D09-5596-5143-4E97-85A0BB7AEC8F}"/>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35</a:t>
            </a:fld>
            <a:endParaRPr lang="en-US" dirty="0"/>
          </a:p>
        </p:txBody>
      </p:sp>
      <p:sp>
        <p:nvSpPr>
          <p:cNvPr id="4" name="Footer Placeholder 3">
            <a:extLst>
              <a:ext uri="{FF2B5EF4-FFF2-40B4-BE49-F238E27FC236}">
                <a16:creationId xmlns:a16="http://schemas.microsoft.com/office/drawing/2014/main" id="{66776457-ECA5-416A-58A2-D229F9AF0E3F}"/>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grpSp>
        <p:nvGrpSpPr>
          <p:cNvPr id="34" name="Example Graphic" descr="Example graphic of showing what can go on the right. It is a four row chart alternating with a color block for the header, and text box below">
            <a:extLst>
              <a:ext uri="{FF2B5EF4-FFF2-40B4-BE49-F238E27FC236}">
                <a16:creationId xmlns:a16="http://schemas.microsoft.com/office/drawing/2014/main" id="{64B0F733-6DFC-EC19-F010-21DAAB4C6ABE}"/>
              </a:ext>
            </a:extLst>
          </p:cNvPr>
          <p:cNvGrpSpPr/>
          <p:nvPr/>
        </p:nvGrpSpPr>
        <p:grpSpPr>
          <a:xfrm>
            <a:off x="5692286" y="612875"/>
            <a:ext cx="6152444" cy="5362222"/>
            <a:chOff x="5692286" y="612875"/>
            <a:chExt cx="6152444" cy="5362222"/>
          </a:xfrm>
        </p:grpSpPr>
        <p:sp>
          <p:nvSpPr>
            <p:cNvPr id="35" name="Rectangle 34">
              <a:extLst>
                <a:ext uri="{FF2B5EF4-FFF2-40B4-BE49-F238E27FC236}">
                  <a16:creationId xmlns:a16="http://schemas.microsoft.com/office/drawing/2014/main" id="{4EE573BB-7FC9-56B6-AAB8-EA4138B026F5}"/>
                </a:ext>
              </a:extLst>
            </p:cNvPr>
            <p:cNvSpPr/>
            <p:nvPr/>
          </p:nvSpPr>
          <p:spPr>
            <a:xfrm>
              <a:off x="5692286" y="612875"/>
              <a:ext cx="6152444" cy="5362222"/>
            </a:xfrm>
            <a:prstGeom prst="rect">
              <a:avLst/>
            </a:prstGeom>
            <a:noFill/>
            <a:ln w="38100">
              <a:solidFill>
                <a:srgbClr val="F1B1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Example graphic of what can go on the right</a:t>
              </a:r>
            </a:p>
          </p:txBody>
        </p:sp>
        <p:grpSp>
          <p:nvGrpSpPr>
            <p:cNvPr id="36" name="Example graphic" descr="An example graphic showing what could go on the right side of the screen. It shows an example title in a colorbox followed by a lighter box that give the porcess steps. Then it is followed by another example title with more process steps below. ">
              <a:extLst>
                <a:ext uri="{FF2B5EF4-FFF2-40B4-BE49-F238E27FC236}">
                  <a16:creationId xmlns:a16="http://schemas.microsoft.com/office/drawing/2014/main" id="{72CF2E07-346E-FDF5-19E7-687E799700A8}"/>
                </a:ext>
              </a:extLst>
            </p:cNvPr>
            <p:cNvGrpSpPr/>
            <p:nvPr/>
          </p:nvGrpSpPr>
          <p:grpSpPr>
            <a:xfrm>
              <a:off x="6267219" y="1070364"/>
              <a:ext cx="5002579" cy="4630535"/>
              <a:chOff x="6496899" y="1070364"/>
              <a:chExt cx="5002579" cy="4630535"/>
            </a:xfrm>
          </p:grpSpPr>
          <p:sp>
            <p:nvSpPr>
              <p:cNvPr id="37" name="Round Same Side Corner Rectangle 36">
                <a:extLst>
                  <a:ext uri="{FF2B5EF4-FFF2-40B4-BE49-F238E27FC236}">
                    <a16:creationId xmlns:a16="http://schemas.microsoft.com/office/drawing/2014/main" id="{4C9CCAB7-754A-B863-42B2-3E2E3E9DEF25}"/>
                  </a:ext>
                </a:extLst>
              </p:cNvPr>
              <p:cNvSpPr/>
              <p:nvPr/>
            </p:nvSpPr>
            <p:spPr>
              <a:xfrm>
                <a:off x="6496899" y="4828993"/>
                <a:ext cx="4986562" cy="871906"/>
              </a:xfrm>
              <a:prstGeom prst="round2SameRect">
                <a:avLst>
                  <a:gd name="adj1" fmla="val 0"/>
                  <a:gd name="adj2" fmla="val 0"/>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p>
                <a:pPr>
                  <a:lnSpc>
                    <a:spcPct val="95000"/>
                  </a:lnSpc>
                  <a:spcBef>
                    <a:spcPts val="600"/>
                  </a:spcBef>
                </a:pPr>
                <a:r>
                  <a:rPr lang="en-US" sz="1600" dirty="0">
                    <a:solidFill>
                      <a:schemeClr val="tx1"/>
                    </a:solidFill>
                    <a:latin typeface="Oracle Sans Tab" panose="020B0503020204020204" pitchFamily="34" charset="0"/>
                    <a:cs typeface="Oracle Sans" panose="020B0503020204020204" pitchFamily="34" charset="0"/>
                  </a:rPr>
                  <a:t>Process steps go here</a:t>
                </a:r>
              </a:p>
            </p:txBody>
          </p:sp>
          <p:sp>
            <p:nvSpPr>
              <p:cNvPr id="38" name="Round Same Side Corner Rectangle 37">
                <a:extLst>
                  <a:ext uri="{FF2B5EF4-FFF2-40B4-BE49-F238E27FC236}">
                    <a16:creationId xmlns:a16="http://schemas.microsoft.com/office/drawing/2014/main" id="{F322266F-3A82-F5B6-DECC-274D5100642D}"/>
                  </a:ext>
                </a:extLst>
              </p:cNvPr>
              <p:cNvSpPr/>
              <p:nvPr/>
            </p:nvSpPr>
            <p:spPr>
              <a:xfrm>
                <a:off x="6496899" y="1937298"/>
                <a:ext cx="5002579" cy="1870286"/>
              </a:xfrm>
              <a:prstGeom prst="round2SameRect">
                <a:avLst>
                  <a:gd name="adj1" fmla="val 0"/>
                  <a:gd name="adj2" fmla="val 0"/>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p>
                <a:pPr>
                  <a:lnSpc>
                    <a:spcPct val="95000"/>
                  </a:lnSpc>
                  <a:spcBef>
                    <a:spcPts val="600"/>
                  </a:spcBef>
                </a:pPr>
                <a:r>
                  <a:rPr lang="en-US" sz="1600" dirty="0">
                    <a:solidFill>
                      <a:schemeClr val="tx1"/>
                    </a:solidFill>
                    <a:latin typeface="Oracle Sans Tab" panose="020B0503020204020204" pitchFamily="34" charset="0"/>
                    <a:cs typeface="Oracle Sans" panose="020B0503020204020204" pitchFamily="34" charset="0"/>
                  </a:rPr>
                  <a:t>Process steps go here</a:t>
                </a:r>
              </a:p>
            </p:txBody>
          </p:sp>
          <p:sp>
            <p:nvSpPr>
              <p:cNvPr id="39" name="Round Same Side Corner Rectangle 38">
                <a:extLst>
                  <a:ext uri="{FF2B5EF4-FFF2-40B4-BE49-F238E27FC236}">
                    <a16:creationId xmlns:a16="http://schemas.microsoft.com/office/drawing/2014/main" id="{A2FDF5F9-9AF1-AE21-BDF1-19C00AE5ADEA}"/>
                  </a:ext>
                </a:extLst>
              </p:cNvPr>
              <p:cNvSpPr/>
              <p:nvPr/>
            </p:nvSpPr>
            <p:spPr>
              <a:xfrm>
                <a:off x="6496899" y="1070364"/>
                <a:ext cx="5002579" cy="871906"/>
              </a:xfrm>
              <a:prstGeom prst="round2SameRect">
                <a:avLst>
                  <a:gd name="adj1" fmla="val 0"/>
                  <a:gd name="adj2" fmla="val 0"/>
                </a:avLst>
              </a:prstGeom>
              <a:solidFill>
                <a:srgbClr val="7A475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spcAft>
                    <a:spcPts val="1200"/>
                  </a:spcAft>
                </a:pPr>
                <a:r>
                  <a:rPr lang="en-US" sz="2000" b="1" dirty="0">
                    <a:solidFill>
                      <a:schemeClr val="bg1"/>
                    </a:solidFill>
                  </a:rPr>
                  <a:t>Example title</a:t>
                </a:r>
              </a:p>
            </p:txBody>
          </p:sp>
          <p:sp>
            <p:nvSpPr>
              <p:cNvPr id="40" name="Round Same Side Corner Rectangle 39">
                <a:extLst>
                  <a:ext uri="{FF2B5EF4-FFF2-40B4-BE49-F238E27FC236}">
                    <a16:creationId xmlns:a16="http://schemas.microsoft.com/office/drawing/2014/main" id="{53D253C6-97EF-58CA-C891-9FBC68DFCDBD}"/>
                  </a:ext>
                </a:extLst>
              </p:cNvPr>
              <p:cNvSpPr/>
              <p:nvPr/>
            </p:nvSpPr>
            <p:spPr>
              <a:xfrm>
                <a:off x="6496899" y="3957087"/>
                <a:ext cx="4986562" cy="871906"/>
              </a:xfrm>
              <a:prstGeom prst="round2SameRect">
                <a:avLst>
                  <a:gd name="adj1" fmla="val 0"/>
                  <a:gd name="adj2" fmla="val 0"/>
                </a:avLst>
              </a:prstGeom>
              <a:solidFill>
                <a:srgbClr val="634E7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spcAft>
                    <a:spcPts val="1200"/>
                  </a:spcAft>
                </a:pPr>
                <a:r>
                  <a:rPr lang="en-US" sz="2000" b="1" dirty="0">
                    <a:solidFill>
                      <a:schemeClr val="bg1"/>
                    </a:solidFill>
                  </a:rPr>
                  <a:t>Example title</a:t>
                </a:r>
              </a:p>
            </p:txBody>
          </p:sp>
        </p:grpSp>
      </p:grpSp>
    </p:spTree>
    <p:extLst>
      <p:ext uri="{BB962C8B-B14F-4D97-AF65-F5344CB8AC3E}">
        <p14:creationId xmlns:p14="http://schemas.microsoft.com/office/powerpoint/2010/main" val="36091062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1A1FECF-BCFE-604D-E1A3-6D51EEEB9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6161A-4785-091D-6BAD-E17F65379478}"/>
              </a:ext>
            </a:extLst>
          </p:cNvPr>
          <p:cNvSpPr>
            <a:spLocks noGrp="1"/>
          </p:cNvSpPr>
          <p:nvPr>
            <p:ph type="title"/>
          </p:nvPr>
        </p:nvSpPr>
        <p:spPr>
          <a:xfrm>
            <a:off x="768875" y="3017520"/>
            <a:ext cx="10671048" cy="822960"/>
          </a:xfrm>
        </p:spPr>
        <p:txBody>
          <a:bodyPr/>
          <a:lstStyle/>
          <a:p>
            <a:r>
              <a:rPr lang="en-US" dirty="0"/>
              <a:t>Impact or bold statement</a:t>
            </a:r>
            <a:br>
              <a:rPr lang="en-US" dirty="0"/>
            </a:br>
            <a:r>
              <a:rPr lang="en-US" dirty="0"/>
              <a:t>on a light background</a:t>
            </a:r>
          </a:p>
        </p:txBody>
      </p:sp>
      <p:sp>
        <p:nvSpPr>
          <p:cNvPr id="3" name="Slide Number Placeholder 2">
            <a:extLst>
              <a:ext uri="{FF2B5EF4-FFF2-40B4-BE49-F238E27FC236}">
                <a16:creationId xmlns:a16="http://schemas.microsoft.com/office/drawing/2014/main" id="{372428AF-657B-3D71-5D3F-F781598750CA}"/>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36</a:t>
            </a:fld>
            <a:endParaRPr lang="en-US" dirty="0"/>
          </a:p>
        </p:txBody>
      </p:sp>
      <p:sp>
        <p:nvSpPr>
          <p:cNvPr id="4" name="Footer Placeholder 3">
            <a:extLst>
              <a:ext uri="{FF2B5EF4-FFF2-40B4-BE49-F238E27FC236}">
                <a16:creationId xmlns:a16="http://schemas.microsoft.com/office/drawing/2014/main" id="{5FABF121-E5C7-318E-CB1F-7E395935F40B}"/>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781474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34B5EAA7-C85C-1A29-D25B-108408F6C27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8FDB971-A049-4736-C545-99FB8208525F}"/>
              </a:ext>
            </a:extLst>
          </p:cNvPr>
          <p:cNvSpPr>
            <a:spLocks noGrp="1"/>
          </p:cNvSpPr>
          <p:nvPr>
            <p:ph type="title" idx="4294967295"/>
          </p:nvPr>
        </p:nvSpPr>
        <p:spPr>
          <a:xfrm>
            <a:off x="1520825" y="-822325"/>
            <a:ext cx="10671175" cy="822325"/>
          </a:xfrm>
        </p:spPr>
        <p:txBody>
          <a:bodyPr vert="horz" lIns="0" tIns="0" rIns="0" bIns="0" rtlCol="0" anchor="b">
            <a:noAutofit/>
          </a:bodyPr>
          <a:lstStyle/>
          <a:p>
            <a:r>
              <a:rPr lang="en-US" dirty="0">
                <a:noFill/>
              </a:rPr>
              <a:t>A Multi-statement slide example on dark </a:t>
            </a:r>
          </a:p>
        </p:txBody>
      </p:sp>
      <p:sp>
        <p:nvSpPr>
          <p:cNvPr id="2" name="Text Placeholder 1">
            <a:extLst>
              <a:ext uri="{FF2B5EF4-FFF2-40B4-BE49-F238E27FC236}">
                <a16:creationId xmlns:a16="http://schemas.microsoft.com/office/drawing/2014/main" id="{AB28C286-8BC0-83A5-9E27-F46AC2910B7B}"/>
              </a:ext>
            </a:extLst>
          </p:cNvPr>
          <p:cNvSpPr>
            <a:spLocks noGrp="1"/>
          </p:cNvSpPr>
          <p:nvPr>
            <p:ph type="body" sz="quarter" idx="17"/>
          </p:nvPr>
        </p:nvSpPr>
        <p:spPr>
          <a:xfrm>
            <a:off x="777284" y="1143025"/>
            <a:ext cx="7330143" cy="1158571"/>
          </a:xfrm>
        </p:spPr>
        <p:txBody>
          <a:bodyPr/>
          <a:lstStyle/>
          <a:p>
            <a:r>
              <a:rPr lang="en-US" dirty="0"/>
              <a:t>Impact or bold statement</a:t>
            </a:r>
          </a:p>
        </p:txBody>
      </p:sp>
      <p:sp>
        <p:nvSpPr>
          <p:cNvPr id="3" name="Text Placeholder 2">
            <a:extLst>
              <a:ext uri="{FF2B5EF4-FFF2-40B4-BE49-F238E27FC236}">
                <a16:creationId xmlns:a16="http://schemas.microsoft.com/office/drawing/2014/main" id="{50107B61-1DBC-6A2D-121B-C953F6B046EC}"/>
              </a:ext>
            </a:extLst>
          </p:cNvPr>
          <p:cNvSpPr>
            <a:spLocks noGrp="1"/>
          </p:cNvSpPr>
          <p:nvPr>
            <p:ph type="body" sz="quarter" idx="18"/>
          </p:nvPr>
        </p:nvSpPr>
        <p:spPr>
          <a:xfrm>
            <a:off x="777285" y="2602080"/>
            <a:ext cx="7330373" cy="1166509"/>
          </a:xfrm>
        </p:spPr>
        <p:txBody>
          <a:bodyPr/>
          <a:lstStyle/>
          <a:p>
            <a:r>
              <a:rPr lang="en-US" dirty="0"/>
              <a:t>Impact or bold statement</a:t>
            </a:r>
          </a:p>
        </p:txBody>
      </p:sp>
      <p:sp>
        <p:nvSpPr>
          <p:cNvPr id="4" name="Text Placeholder 3">
            <a:extLst>
              <a:ext uri="{FF2B5EF4-FFF2-40B4-BE49-F238E27FC236}">
                <a16:creationId xmlns:a16="http://schemas.microsoft.com/office/drawing/2014/main" id="{6D80656C-46C8-00AB-6DAA-797E91CBCC4D}"/>
              </a:ext>
            </a:extLst>
          </p:cNvPr>
          <p:cNvSpPr>
            <a:spLocks noGrp="1"/>
          </p:cNvSpPr>
          <p:nvPr>
            <p:ph type="body" sz="quarter" idx="19"/>
          </p:nvPr>
        </p:nvSpPr>
        <p:spPr>
          <a:xfrm>
            <a:off x="777283" y="4069073"/>
            <a:ext cx="7330375" cy="1182688"/>
          </a:xfrm>
        </p:spPr>
        <p:txBody>
          <a:bodyPr/>
          <a:lstStyle/>
          <a:p>
            <a:r>
              <a:rPr lang="en-US" dirty="0"/>
              <a:t>Impact or bold statement</a:t>
            </a:r>
          </a:p>
        </p:txBody>
      </p:sp>
      <p:sp>
        <p:nvSpPr>
          <p:cNvPr id="5" name="Slide Number Placeholder 4">
            <a:extLst>
              <a:ext uri="{FF2B5EF4-FFF2-40B4-BE49-F238E27FC236}">
                <a16:creationId xmlns:a16="http://schemas.microsoft.com/office/drawing/2014/main" id="{F06BECFF-851C-EE4D-2C1A-10E11E95C259}"/>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37</a:t>
            </a:fld>
            <a:endParaRPr lang="en-US" dirty="0"/>
          </a:p>
        </p:txBody>
      </p:sp>
      <p:sp>
        <p:nvSpPr>
          <p:cNvPr id="6" name="Footer Placeholder 5">
            <a:extLst>
              <a:ext uri="{FF2B5EF4-FFF2-40B4-BE49-F238E27FC236}">
                <a16:creationId xmlns:a16="http://schemas.microsoft.com/office/drawing/2014/main" id="{1DCC24D5-9F07-EADF-634D-6266A6559308}"/>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7888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19BE578-6086-D637-8DB4-041D750F836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30C2A7-218E-24C6-BF5E-4248CDBD33D4}"/>
              </a:ext>
            </a:extLst>
          </p:cNvPr>
          <p:cNvSpPr>
            <a:spLocks noGrp="1"/>
          </p:cNvSpPr>
          <p:nvPr>
            <p:ph type="title"/>
          </p:nvPr>
        </p:nvSpPr>
        <p:spPr>
          <a:xfrm>
            <a:off x="778406" y="1123950"/>
            <a:ext cx="4941769" cy="4610100"/>
          </a:xfrm>
        </p:spPr>
        <p:txBody>
          <a:bodyPr/>
          <a:lstStyle/>
          <a:p>
            <a:r>
              <a:rPr lang="en-US" dirty="0"/>
              <a:t>Headline copy on </a:t>
            </a:r>
            <a:br>
              <a:rPr lang="en-US" dirty="0"/>
            </a:br>
            <a:r>
              <a:rPr lang="en-US" dirty="0"/>
              <a:t>32 point light slide</a:t>
            </a:r>
          </a:p>
        </p:txBody>
      </p:sp>
      <p:sp>
        <p:nvSpPr>
          <p:cNvPr id="5" name="Text Placeholder 4">
            <a:extLst>
              <a:ext uri="{FF2B5EF4-FFF2-40B4-BE49-F238E27FC236}">
                <a16:creationId xmlns:a16="http://schemas.microsoft.com/office/drawing/2014/main" id="{E2615BDC-41BA-FD56-8466-692189118DA9}"/>
              </a:ext>
            </a:extLst>
          </p:cNvPr>
          <p:cNvSpPr>
            <a:spLocks noGrp="1"/>
          </p:cNvSpPr>
          <p:nvPr>
            <p:ph type="body" sz="quarter" idx="12"/>
          </p:nvPr>
        </p:nvSpPr>
        <p:spPr>
          <a:xfrm>
            <a:off x="6095604" y="1308567"/>
            <a:ext cx="5277987" cy="1000125"/>
          </a:xfrm>
        </p:spPr>
        <p:txBody>
          <a:bodyPr/>
          <a:lstStyle/>
          <a:p>
            <a:r>
              <a:rPr lang="en-US" dirty="0"/>
              <a:t>Intro copy or subhead lead in copy goes here, do not exceed 3 lines</a:t>
            </a:r>
          </a:p>
        </p:txBody>
      </p:sp>
      <p:pic>
        <p:nvPicPr>
          <p:cNvPr id="19" name="Picture Placeholder 32" descr="A placeholder icon">
            <a:extLst>
              <a:ext uri="{FF2B5EF4-FFF2-40B4-BE49-F238E27FC236}">
                <a16:creationId xmlns:a16="http://schemas.microsoft.com/office/drawing/2014/main" id="{ED81A46A-148E-3B28-51FA-408694CF4D1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19" r="119"/>
          <a:stretch/>
        </p:blipFill>
        <p:spPr>
          <a:xfrm>
            <a:off x="6095603" y="2381250"/>
            <a:ext cx="667587" cy="667544"/>
          </a:xfrm>
        </p:spPr>
      </p:pic>
      <p:sp>
        <p:nvSpPr>
          <p:cNvPr id="7" name="Text Placeholder 6">
            <a:extLst>
              <a:ext uri="{FF2B5EF4-FFF2-40B4-BE49-F238E27FC236}">
                <a16:creationId xmlns:a16="http://schemas.microsoft.com/office/drawing/2014/main" id="{A9563708-4F2B-2D5A-71AE-4568939C8CB0}"/>
              </a:ext>
            </a:extLst>
          </p:cNvPr>
          <p:cNvSpPr>
            <a:spLocks noGrp="1"/>
          </p:cNvSpPr>
          <p:nvPr>
            <p:ph type="body" sz="quarter" idx="14"/>
          </p:nvPr>
        </p:nvSpPr>
        <p:spPr>
          <a:xfrm>
            <a:off x="7010856" y="2529168"/>
            <a:ext cx="4781861" cy="667544"/>
          </a:xfrm>
        </p:spPr>
        <p:txBody>
          <a:bodyPr/>
          <a:lstStyle/>
          <a:p>
            <a:r>
              <a:rPr lang="en-US" dirty="0"/>
              <a:t>Add body copy here, do not exceed 2 lines</a:t>
            </a:r>
          </a:p>
        </p:txBody>
      </p:sp>
      <p:pic>
        <p:nvPicPr>
          <p:cNvPr id="23" name="Picture Placeholder 120" descr="A placeholder icon">
            <a:extLst>
              <a:ext uri="{FF2B5EF4-FFF2-40B4-BE49-F238E27FC236}">
                <a16:creationId xmlns:a16="http://schemas.microsoft.com/office/drawing/2014/main" id="{946AB48E-2388-6694-7195-93FCDE47253D}"/>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19" r="119"/>
          <a:stretch/>
        </p:blipFill>
        <p:spPr>
          <a:xfrm>
            <a:off x="6095603" y="3429001"/>
            <a:ext cx="667587" cy="667544"/>
          </a:xfrm>
        </p:spPr>
      </p:pic>
      <p:sp>
        <p:nvSpPr>
          <p:cNvPr id="9" name="Text Placeholder 8">
            <a:extLst>
              <a:ext uri="{FF2B5EF4-FFF2-40B4-BE49-F238E27FC236}">
                <a16:creationId xmlns:a16="http://schemas.microsoft.com/office/drawing/2014/main" id="{B8938C10-C112-692A-2301-22F18491F07E}"/>
              </a:ext>
            </a:extLst>
          </p:cNvPr>
          <p:cNvSpPr>
            <a:spLocks noGrp="1"/>
          </p:cNvSpPr>
          <p:nvPr>
            <p:ph type="body" sz="quarter" idx="16"/>
          </p:nvPr>
        </p:nvSpPr>
        <p:spPr>
          <a:xfrm>
            <a:off x="7010856" y="3576918"/>
            <a:ext cx="4781861" cy="667544"/>
          </a:xfrm>
        </p:spPr>
        <p:txBody>
          <a:bodyPr/>
          <a:lstStyle/>
          <a:p>
            <a:r>
              <a:rPr lang="en-US"/>
              <a:t>Add body copy here, do not exceed 2 lines</a:t>
            </a:r>
            <a:endParaRPr lang="en-US" dirty="0"/>
          </a:p>
        </p:txBody>
      </p:sp>
      <p:pic>
        <p:nvPicPr>
          <p:cNvPr id="24" name="Picture Placeholder 104" descr="A placeholder icon">
            <a:extLst>
              <a:ext uri="{FF2B5EF4-FFF2-40B4-BE49-F238E27FC236}">
                <a16:creationId xmlns:a16="http://schemas.microsoft.com/office/drawing/2014/main" id="{F2F186EB-7770-4982-0029-807225BB6E58}"/>
              </a:ext>
            </a:extLst>
          </p:cNvPr>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119" r="119"/>
          <a:stretch/>
        </p:blipFill>
        <p:spPr>
          <a:xfrm>
            <a:off x="6095603" y="4476751"/>
            <a:ext cx="667587" cy="667544"/>
          </a:xfrm>
        </p:spPr>
      </p:pic>
      <p:sp>
        <p:nvSpPr>
          <p:cNvPr id="11" name="Text Placeholder 10">
            <a:extLst>
              <a:ext uri="{FF2B5EF4-FFF2-40B4-BE49-F238E27FC236}">
                <a16:creationId xmlns:a16="http://schemas.microsoft.com/office/drawing/2014/main" id="{2E2DB45E-5942-FE11-9387-42470829A667}"/>
              </a:ext>
            </a:extLst>
          </p:cNvPr>
          <p:cNvSpPr>
            <a:spLocks noGrp="1"/>
          </p:cNvSpPr>
          <p:nvPr>
            <p:ph type="body" sz="quarter" idx="18"/>
          </p:nvPr>
        </p:nvSpPr>
        <p:spPr>
          <a:xfrm>
            <a:off x="7010856" y="4624668"/>
            <a:ext cx="4781861" cy="667544"/>
          </a:xfrm>
        </p:spPr>
        <p:txBody>
          <a:bodyPr/>
          <a:lstStyle/>
          <a:p>
            <a:r>
              <a:rPr lang="en-US"/>
              <a:t>Add body copy here, do not exceed 2 lines</a:t>
            </a:r>
            <a:endParaRPr lang="en-US" dirty="0"/>
          </a:p>
        </p:txBody>
      </p:sp>
      <p:sp>
        <p:nvSpPr>
          <p:cNvPr id="14" name="Slide Number Placeholder 13">
            <a:extLst>
              <a:ext uri="{FF2B5EF4-FFF2-40B4-BE49-F238E27FC236}">
                <a16:creationId xmlns:a16="http://schemas.microsoft.com/office/drawing/2014/main" id="{2098DAA5-C885-374B-7D33-2AD5008C2E94}"/>
              </a:ext>
            </a:extLst>
          </p:cNvPr>
          <p:cNvSpPr>
            <a:spLocks noGrp="1"/>
          </p:cNvSpPr>
          <p:nvPr>
            <p:ph type="sldNum" sz="quarter" idx="40"/>
          </p:nvPr>
        </p:nvSpPr>
        <p:spPr>
          <a:xfrm>
            <a:off x="762000" y="6423660"/>
            <a:ext cx="365760" cy="365760"/>
          </a:xfrm>
        </p:spPr>
        <p:txBody>
          <a:bodyPr/>
          <a:lstStyle/>
          <a:p>
            <a:fld id="{CFF4B978-1D82-7745-80C5-DBABA6B131D3}" type="slidenum">
              <a:rPr lang="en-US" smtClean="0"/>
              <a:pPr/>
              <a:t>38</a:t>
            </a:fld>
            <a:endParaRPr lang="en-US"/>
          </a:p>
        </p:txBody>
      </p:sp>
      <p:sp>
        <p:nvSpPr>
          <p:cNvPr id="15" name="Footer Placeholder 14">
            <a:extLst>
              <a:ext uri="{FF2B5EF4-FFF2-40B4-BE49-F238E27FC236}">
                <a16:creationId xmlns:a16="http://schemas.microsoft.com/office/drawing/2014/main" id="{8B712606-1AA1-4ADE-8156-AFCF224A1D1C}"/>
              </a:ext>
            </a:extLst>
          </p:cNvPr>
          <p:cNvSpPr>
            <a:spLocks noGrp="1"/>
          </p:cNvSpPr>
          <p:nvPr>
            <p:ph type="ftr" sz="quarter" idx="39"/>
          </p:nvPr>
        </p:nvSpPr>
        <p:spPr>
          <a:xfrm>
            <a:off x="1127759" y="6423978"/>
            <a:ext cx="5745379" cy="365125"/>
          </a:xfrm>
        </p:spPr>
        <p:txBody>
          <a:bodyPr/>
          <a:lstStyle/>
          <a:p>
            <a:r>
              <a:rPr lang="en-CA"/>
              <a:t>Copyright © 2026, Oracle and/or its affiliates |  Confidential: Internal/Restricted/Highly Restricted</a:t>
            </a:r>
            <a:endParaRPr lang="en-CA" dirty="0"/>
          </a:p>
        </p:txBody>
      </p:sp>
    </p:spTree>
    <p:extLst>
      <p:ext uri="{BB962C8B-B14F-4D97-AF65-F5344CB8AC3E}">
        <p14:creationId xmlns:p14="http://schemas.microsoft.com/office/powerpoint/2010/main" val="2985275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4F92D8-C38B-CDE2-92A4-112DE99B82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1CC9F-6E72-9BDB-608C-4CBAA0EC62DD}"/>
              </a:ext>
            </a:extLst>
          </p:cNvPr>
          <p:cNvSpPr>
            <a:spLocks noGrp="1"/>
          </p:cNvSpPr>
          <p:nvPr>
            <p:ph type="title"/>
          </p:nvPr>
        </p:nvSpPr>
        <p:spPr>
          <a:xfrm>
            <a:off x="768875" y="3017520"/>
            <a:ext cx="3132585" cy="822960"/>
          </a:xfrm>
        </p:spPr>
        <p:txBody>
          <a:bodyPr/>
          <a:lstStyle/>
          <a:p>
            <a:r>
              <a:rPr lang="en-US" dirty="0"/>
              <a:t>Title on </a:t>
            </a:r>
            <a:br>
              <a:rPr lang="en-US" dirty="0"/>
            </a:br>
            <a:r>
              <a:rPr lang="en-US" dirty="0"/>
              <a:t>light split slide</a:t>
            </a:r>
          </a:p>
        </p:txBody>
      </p:sp>
      <p:sp>
        <p:nvSpPr>
          <p:cNvPr id="9" name="Text Placeholder 8">
            <a:extLst>
              <a:ext uri="{FF2B5EF4-FFF2-40B4-BE49-F238E27FC236}">
                <a16:creationId xmlns:a16="http://schemas.microsoft.com/office/drawing/2014/main" id="{033EFBD2-6746-DC14-B671-5221ADFE3C61}"/>
              </a:ext>
            </a:extLst>
          </p:cNvPr>
          <p:cNvSpPr>
            <a:spLocks noGrp="1"/>
          </p:cNvSpPr>
          <p:nvPr>
            <p:ph type="body" sz="quarter" idx="11"/>
          </p:nvPr>
        </p:nvSpPr>
        <p:spPr>
          <a:xfrm>
            <a:off x="4708865" y="2630927"/>
            <a:ext cx="6728946" cy="1596145"/>
          </a:xfrm>
        </p:spPr>
        <p:txBody>
          <a:bodyPr/>
          <a:lstStyle/>
          <a:p>
            <a:pPr lvl="0"/>
            <a:r>
              <a:rPr lang="en-US" noProof="0" dirty="0"/>
              <a:t>Ut </a:t>
            </a:r>
            <a:r>
              <a:rPr lang="en-US" noProof="0" dirty="0" err="1"/>
              <a:t>enim</a:t>
            </a:r>
            <a:r>
              <a:rPr lang="en-US" noProof="0" dirty="0"/>
              <a:t> ad minima </a:t>
            </a:r>
            <a:r>
              <a:rPr lang="en-US" noProof="0" dirty="0" err="1"/>
              <a:t>veniam</a:t>
            </a:r>
            <a:br>
              <a:rPr lang="en-US" noProof="0" dirty="0"/>
            </a:br>
            <a:r>
              <a:rPr lang="en-US" noProof="0" dirty="0" err="1"/>
              <a:t>quis</a:t>
            </a:r>
            <a:r>
              <a:rPr lang="en-US" noProof="0" dirty="0"/>
              <a:t> nostrum </a:t>
            </a:r>
            <a:r>
              <a:rPr lang="en-US" noProof="0" dirty="0" err="1"/>
              <a:t>exercitationem</a:t>
            </a:r>
            <a:endParaRPr lang="en-US" noProof="0" dirty="0"/>
          </a:p>
          <a:p>
            <a:pPr lvl="0"/>
            <a:r>
              <a:rPr lang="en-US" noProof="0" dirty="0" err="1"/>
              <a:t>ullam</a:t>
            </a:r>
            <a:r>
              <a:rPr lang="en-US" noProof="0" dirty="0"/>
              <a:t> corporis </a:t>
            </a:r>
            <a:r>
              <a:rPr lang="en-US" noProof="0" dirty="0" err="1"/>
              <a:t>suscipit</a:t>
            </a:r>
            <a:r>
              <a:rPr lang="en-US" noProof="0" dirty="0"/>
              <a:t> </a:t>
            </a:r>
            <a:r>
              <a:rPr lang="en-US" noProof="0" dirty="0" err="1"/>
              <a:t>laboriosam</a:t>
            </a:r>
            <a:endParaRPr lang="en-US" noProof="0" dirty="0"/>
          </a:p>
        </p:txBody>
      </p:sp>
      <p:sp>
        <p:nvSpPr>
          <p:cNvPr id="3" name="Slide Number Placeholder 2">
            <a:extLst>
              <a:ext uri="{FF2B5EF4-FFF2-40B4-BE49-F238E27FC236}">
                <a16:creationId xmlns:a16="http://schemas.microsoft.com/office/drawing/2014/main" id="{5BD2C2D8-8148-B8EF-633F-6D9050B56212}"/>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39</a:t>
            </a:fld>
            <a:endParaRPr lang="en-US" dirty="0"/>
          </a:p>
        </p:txBody>
      </p:sp>
      <p:sp>
        <p:nvSpPr>
          <p:cNvPr id="4" name="Footer Placeholder 3">
            <a:extLst>
              <a:ext uri="{FF2B5EF4-FFF2-40B4-BE49-F238E27FC236}">
                <a16:creationId xmlns:a16="http://schemas.microsoft.com/office/drawing/2014/main" id="{5EC4CB29-CE9D-D59E-6255-8F74F19513ED}"/>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172519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54CD35B-3571-45B7-9775-C760A0843F58}"/>
              </a:ext>
            </a:extLst>
          </p:cNvPr>
          <p:cNvSpPr>
            <a:spLocks noGrp="1"/>
          </p:cNvSpPr>
          <p:nvPr>
            <p:ph type="title"/>
          </p:nvPr>
        </p:nvSpPr>
        <p:spPr>
          <a:xfrm>
            <a:off x="762000" y="1600200"/>
            <a:ext cx="2560320" cy="1320103"/>
          </a:xfrm>
        </p:spPr>
        <p:txBody>
          <a:bodyPr/>
          <a:lstStyle/>
          <a:p>
            <a:r>
              <a:rPr lang="en-US" dirty="0"/>
              <a:t>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B0284B63-4F86-9D28-FAD9-436FE0361139}"/>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4446925" y="1548702"/>
            <a:ext cx="2743200" cy="2743200"/>
          </a:xfrm>
        </p:spPr>
      </p:pic>
      <p:sp>
        <p:nvSpPr>
          <p:cNvPr id="14" name="Text Placeholder 13">
            <a:extLst>
              <a:ext uri="{FF2B5EF4-FFF2-40B4-BE49-F238E27FC236}">
                <a16:creationId xmlns:a16="http://schemas.microsoft.com/office/drawing/2014/main" id="{65ACF3A9-95F3-46B5-B83F-82DD2501CEFB}"/>
              </a:ext>
            </a:extLst>
          </p:cNvPr>
          <p:cNvSpPr>
            <a:spLocks noGrp="1"/>
          </p:cNvSpPr>
          <p:nvPr>
            <p:ph type="body" sz="quarter" idx="12"/>
          </p:nvPr>
        </p:nvSpPr>
        <p:spPr>
          <a:xfrm>
            <a:off x="4166157" y="4636935"/>
            <a:ext cx="3227832" cy="365125"/>
          </a:xfrm>
        </p:spPr>
        <p:txBody>
          <a:bodyPr/>
          <a:lstStyle/>
          <a:p>
            <a:r>
              <a:rPr lang="en-IN" dirty="0"/>
              <a:t>Speaker Name</a:t>
            </a:r>
            <a:endParaRPr lang="en-US" dirty="0"/>
          </a:p>
        </p:txBody>
      </p:sp>
      <p:sp>
        <p:nvSpPr>
          <p:cNvPr id="15" name="Text Placeholder 14">
            <a:extLst>
              <a:ext uri="{FF2B5EF4-FFF2-40B4-BE49-F238E27FC236}">
                <a16:creationId xmlns:a16="http://schemas.microsoft.com/office/drawing/2014/main" id="{7B03A9B0-4654-4DA7-AA89-5B812570E514}"/>
              </a:ext>
            </a:extLst>
          </p:cNvPr>
          <p:cNvSpPr>
            <a:spLocks noGrp="1"/>
          </p:cNvSpPr>
          <p:nvPr>
            <p:ph type="body" sz="quarter" idx="13"/>
          </p:nvPr>
        </p:nvSpPr>
        <p:spPr>
          <a:xfrm>
            <a:off x="4166157" y="5001040"/>
            <a:ext cx="3227832" cy="365125"/>
          </a:xfrm>
        </p:spPr>
        <p:txBody>
          <a:bodyPr/>
          <a:lstStyle/>
          <a:p>
            <a:pPr lvl="0"/>
            <a:r>
              <a:rPr lang="en-IN" dirty="0"/>
              <a:t>Title, Company</a:t>
            </a:r>
            <a:endParaRPr lang="en-US" dirty="0"/>
          </a:p>
        </p:txBody>
      </p:sp>
      <p:pic>
        <p:nvPicPr>
          <p:cNvPr id="5" name="Picture Placeholder 4" descr="An image of an young man with curly hair smiling at the camera with a blurry background. The image has FPO text on top of it.">
            <a:extLst>
              <a:ext uri="{FF2B5EF4-FFF2-40B4-BE49-F238E27FC236}">
                <a16:creationId xmlns:a16="http://schemas.microsoft.com/office/drawing/2014/main" id="{77FBBFEE-E455-D0F8-F625-F13C31C00828}"/>
              </a:ext>
            </a:extLst>
          </p:cNvPr>
          <p:cNvPicPr>
            <a:picLocks noGrp="1" noChangeAspect="1"/>
          </p:cNvPicPr>
          <p:nvPr>
            <p:ph type="pic" sz="quarter" idx="19"/>
          </p:nvPr>
        </p:nvPicPr>
        <p:blipFill>
          <a:blip r:embed="rId3" cstate="email">
            <a:extLst>
              <a:ext uri="{28A0092B-C50C-407E-A947-70E740481C1C}">
                <a14:useLocalDpi xmlns:a14="http://schemas.microsoft.com/office/drawing/2010/main"/>
              </a:ext>
            </a:extLst>
          </a:blip>
          <a:srcRect/>
          <a:stretch/>
        </p:blipFill>
        <p:spPr>
          <a:xfrm>
            <a:off x="8157472" y="1599336"/>
            <a:ext cx="2743200" cy="2743200"/>
          </a:xfrm>
        </p:spPr>
      </p:pic>
      <p:sp>
        <p:nvSpPr>
          <p:cNvPr id="17" name="Text Placeholder 16">
            <a:extLst>
              <a:ext uri="{FF2B5EF4-FFF2-40B4-BE49-F238E27FC236}">
                <a16:creationId xmlns:a16="http://schemas.microsoft.com/office/drawing/2014/main" id="{692C4D7B-C9C5-427B-8D47-6A1114C88DF8}"/>
              </a:ext>
            </a:extLst>
          </p:cNvPr>
          <p:cNvSpPr>
            <a:spLocks noGrp="1"/>
          </p:cNvSpPr>
          <p:nvPr>
            <p:ph type="body" sz="quarter" idx="20"/>
          </p:nvPr>
        </p:nvSpPr>
        <p:spPr>
          <a:xfrm>
            <a:off x="7915156" y="4636935"/>
            <a:ext cx="3227832" cy="365125"/>
          </a:xfrm>
        </p:spPr>
        <p:txBody>
          <a:bodyPr/>
          <a:lstStyle/>
          <a:p>
            <a:r>
              <a:rPr lang="en-IN" dirty="0"/>
              <a:t>Speaker Name</a:t>
            </a:r>
            <a:endParaRPr lang="en-US" dirty="0"/>
          </a:p>
        </p:txBody>
      </p:sp>
      <p:sp>
        <p:nvSpPr>
          <p:cNvPr id="23" name="Text Placeholder 22">
            <a:extLst>
              <a:ext uri="{FF2B5EF4-FFF2-40B4-BE49-F238E27FC236}">
                <a16:creationId xmlns:a16="http://schemas.microsoft.com/office/drawing/2014/main" id="{6B8AD400-D2B2-4071-BF46-14DBCB8A6050}"/>
              </a:ext>
            </a:extLst>
          </p:cNvPr>
          <p:cNvSpPr>
            <a:spLocks noGrp="1"/>
          </p:cNvSpPr>
          <p:nvPr>
            <p:ph type="body" sz="quarter" idx="21"/>
          </p:nvPr>
        </p:nvSpPr>
        <p:spPr>
          <a:xfrm>
            <a:off x="7915156" y="5001040"/>
            <a:ext cx="3227832" cy="365125"/>
          </a:xfrm>
        </p:spPr>
        <p:txBody>
          <a:bodyPr/>
          <a:lstStyle/>
          <a:p>
            <a:pPr lvl="0"/>
            <a:r>
              <a:rPr lang="en-IN" dirty="0"/>
              <a:t>Title, Company</a:t>
            </a:r>
            <a:endParaRPr lang="en-US" dirty="0"/>
          </a:p>
        </p:txBody>
      </p:sp>
      <p:sp>
        <p:nvSpPr>
          <p:cNvPr id="129" name="Slide Number Placeholder 128">
            <a:extLst>
              <a:ext uri="{FF2B5EF4-FFF2-40B4-BE49-F238E27FC236}">
                <a16:creationId xmlns:a16="http://schemas.microsoft.com/office/drawing/2014/main" id="{028E64F0-916B-FE64-3568-CEEE8E82FD22}"/>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4</a:t>
            </a:fld>
            <a:endParaRPr lang="en-US" dirty="0"/>
          </a:p>
        </p:txBody>
      </p:sp>
      <p:sp>
        <p:nvSpPr>
          <p:cNvPr id="128" name="Footer Placeholder 127">
            <a:extLst>
              <a:ext uri="{FF2B5EF4-FFF2-40B4-BE49-F238E27FC236}">
                <a16:creationId xmlns:a16="http://schemas.microsoft.com/office/drawing/2014/main" id="{0B42E55A-554C-E640-C9AF-8CC90E23D34B}"/>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1979632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476A194-D36D-3C2B-6057-EC6ED5E6051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E0908B-D756-660C-9167-4321EDE822ED}"/>
              </a:ext>
            </a:extLst>
          </p:cNvPr>
          <p:cNvSpPr>
            <a:spLocks noGrp="1"/>
          </p:cNvSpPr>
          <p:nvPr>
            <p:ph type="title"/>
          </p:nvPr>
        </p:nvSpPr>
        <p:spPr>
          <a:xfrm>
            <a:off x="768875" y="182403"/>
            <a:ext cx="10671048" cy="822960"/>
          </a:xfrm>
        </p:spPr>
        <p:txBody>
          <a:bodyPr/>
          <a:lstStyle/>
          <a:p>
            <a:r>
              <a:rPr lang="en-US" dirty="0"/>
              <a:t>Timeline</a:t>
            </a:r>
          </a:p>
        </p:txBody>
      </p:sp>
      <p:grpSp>
        <p:nvGrpSpPr>
          <p:cNvPr id="31" name="Month Lables" descr="a grouping of months in boxes organized from left to right in January 2025 to Decemeber 2025">
            <a:extLst>
              <a:ext uri="{FF2B5EF4-FFF2-40B4-BE49-F238E27FC236}">
                <a16:creationId xmlns:a16="http://schemas.microsoft.com/office/drawing/2014/main" id="{E637A880-D605-B844-F590-E743D8478313}"/>
              </a:ext>
            </a:extLst>
          </p:cNvPr>
          <p:cNvGrpSpPr/>
          <p:nvPr/>
        </p:nvGrpSpPr>
        <p:grpSpPr>
          <a:xfrm>
            <a:off x="1445457" y="1417342"/>
            <a:ext cx="9301085" cy="356374"/>
            <a:chOff x="1447322" y="1952190"/>
            <a:chExt cx="9301085" cy="356374"/>
          </a:xfrm>
          <a:solidFill>
            <a:schemeClr val="tx2"/>
          </a:solidFill>
        </p:grpSpPr>
        <p:sp>
          <p:nvSpPr>
            <p:cNvPr id="32" name="Freeform 31">
              <a:extLst>
                <a:ext uri="{FF2B5EF4-FFF2-40B4-BE49-F238E27FC236}">
                  <a16:creationId xmlns:a16="http://schemas.microsoft.com/office/drawing/2014/main" id="{440A5A61-F636-743D-90AC-7BBD99ADAAAD}"/>
                </a:ext>
              </a:extLst>
            </p:cNvPr>
            <p:cNvSpPr/>
            <p:nvPr/>
          </p:nvSpPr>
          <p:spPr>
            <a:xfrm rot="10800000">
              <a:off x="1480856" y="1972928"/>
              <a:ext cx="65004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3" name="TextBox 32">
              <a:extLst>
                <a:ext uri="{FF2B5EF4-FFF2-40B4-BE49-F238E27FC236}">
                  <a16:creationId xmlns:a16="http://schemas.microsoft.com/office/drawing/2014/main" id="{37A962A1-9D7E-19C9-2234-8614ADFEFD23}"/>
                </a:ext>
              </a:extLst>
            </p:cNvPr>
            <p:cNvSpPr txBox="1"/>
            <p:nvPr/>
          </p:nvSpPr>
          <p:spPr>
            <a:xfrm>
              <a:off x="1447322" y="1952190"/>
              <a:ext cx="688009"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Jan 25</a:t>
              </a:r>
            </a:p>
          </p:txBody>
        </p:sp>
        <p:sp>
          <p:nvSpPr>
            <p:cNvPr id="34" name="Freeform 33">
              <a:extLst>
                <a:ext uri="{FF2B5EF4-FFF2-40B4-BE49-F238E27FC236}">
                  <a16:creationId xmlns:a16="http://schemas.microsoft.com/office/drawing/2014/main" id="{F04058F0-9D1A-9E67-166E-9AE2622DADE5}"/>
                </a:ext>
              </a:extLst>
            </p:cNvPr>
            <p:cNvSpPr/>
            <p:nvPr/>
          </p:nvSpPr>
          <p:spPr>
            <a:xfrm rot="10800000">
              <a:off x="2226857" y="1972928"/>
              <a:ext cx="688009"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5" name="TextBox 34">
              <a:extLst>
                <a:ext uri="{FF2B5EF4-FFF2-40B4-BE49-F238E27FC236}">
                  <a16:creationId xmlns:a16="http://schemas.microsoft.com/office/drawing/2014/main" id="{A45970A8-C89B-BE5E-59FD-9D261AA1799B}"/>
                </a:ext>
              </a:extLst>
            </p:cNvPr>
            <p:cNvSpPr txBox="1"/>
            <p:nvPr/>
          </p:nvSpPr>
          <p:spPr>
            <a:xfrm>
              <a:off x="2227697" y="1952190"/>
              <a:ext cx="69211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Feb 25</a:t>
              </a:r>
            </a:p>
          </p:txBody>
        </p:sp>
        <p:sp>
          <p:nvSpPr>
            <p:cNvPr id="36" name="Freeform 35">
              <a:extLst>
                <a:ext uri="{FF2B5EF4-FFF2-40B4-BE49-F238E27FC236}">
                  <a16:creationId xmlns:a16="http://schemas.microsoft.com/office/drawing/2014/main" id="{345F9E20-6F78-256A-79A1-CA6B9009EF35}"/>
                </a:ext>
              </a:extLst>
            </p:cNvPr>
            <p:cNvSpPr/>
            <p:nvPr/>
          </p:nvSpPr>
          <p:spPr>
            <a:xfrm rot="10800000">
              <a:off x="2996594" y="1972928"/>
              <a:ext cx="718504"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7" name="TextBox 36">
              <a:extLst>
                <a:ext uri="{FF2B5EF4-FFF2-40B4-BE49-F238E27FC236}">
                  <a16:creationId xmlns:a16="http://schemas.microsoft.com/office/drawing/2014/main" id="{8E1949EB-48A6-8041-E3AF-BDAC482B3779}"/>
                </a:ext>
              </a:extLst>
            </p:cNvPr>
            <p:cNvSpPr txBox="1"/>
            <p:nvPr/>
          </p:nvSpPr>
          <p:spPr>
            <a:xfrm>
              <a:off x="2995347" y="1952190"/>
              <a:ext cx="721672"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Mar 25</a:t>
              </a:r>
            </a:p>
          </p:txBody>
        </p:sp>
        <p:sp>
          <p:nvSpPr>
            <p:cNvPr id="38" name="Freeform 37">
              <a:extLst>
                <a:ext uri="{FF2B5EF4-FFF2-40B4-BE49-F238E27FC236}">
                  <a16:creationId xmlns:a16="http://schemas.microsoft.com/office/drawing/2014/main" id="{210E7860-265A-111A-CE59-336FFF7AC9C3}"/>
                </a:ext>
              </a:extLst>
            </p:cNvPr>
            <p:cNvSpPr/>
            <p:nvPr/>
          </p:nvSpPr>
          <p:spPr>
            <a:xfrm rot="10800000">
              <a:off x="3802649" y="1972928"/>
              <a:ext cx="683183"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9" name="TextBox 38">
              <a:extLst>
                <a:ext uri="{FF2B5EF4-FFF2-40B4-BE49-F238E27FC236}">
                  <a16:creationId xmlns:a16="http://schemas.microsoft.com/office/drawing/2014/main" id="{B4DD2141-2A77-3E43-D16B-2848849320E2}"/>
                </a:ext>
              </a:extLst>
            </p:cNvPr>
            <p:cNvSpPr txBox="1"/>
            <p:nvPr/>
          </p:nvSpPr>
          <p:spPr>
            <a:xfrm>
              <a:off x="3788191" y="1952190"/>
              <a:ext cx="70083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Apr 25</a:t>
              </a:r>
            </a:p>
          </p:txBody>
        </p:sp>
        <p:sp>
          <p:nvSpPr>
            <p:cNvPr id="40" name="Freeform 39">
              <a:extLst>
                <a:ext uri="{FF2B5EF4-FFF2-40B4-BE49-F238E27FC236}">
                  <a16:creationId xmlns:a16="http://schemas.microsoft.com/office/drawing/2014/main" id="{777150F8-C4D5-5C05-7196-51C6D170F652}"/>
                </a:ext>
              </a:extLst>
            </p:cNvPr>
            <p:cNvSpPr/>
            <p:nvPr/>
          </p:nvSpPr>
          <p:spPr>
            <a:xfrm rot="10800000">
              <a:off x="4551713" y="1972928"/>
              <a:ext cx="733429"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1" name="TextBox 40">
              <a:extLst>
                <a:ext uri="{FF2B5EF4-FFF2-40B4-BE49-F238E27FC236}">
                  <a16:creationId xmlns:a16="http://schemas.microsoft.com/office/drawing/2014/main" id="{104A0109-141D-1469-D881-87E578B88C4C}"/>
                </a:ext>
              </a:extLst>
            </p:cNvPr>
            <p:cNvSpPr txBox="1"/>
            <p:nvPr/>
          </p:nvSpPr>
          <p:spPr>
            <a:xfrm>
              <a:off x="4549715" y="1952190"/>
              <a:ext cx="742640"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May 25</a:t>
              </a:r>
            </a:p>
          </p:txBody>
        </p:sp>
        <p:sp>
          <p:nvSpPr>
            <p:cNvPr id="42" name="Freeform 41">
              <a:extLst>
                <a:ext uri="{FF2B5EF4-FFF2-40B4-BE49-F238E27FC236}">
                  <a16:creationId xmlns:a16="http://schemas.microsoft.com/office/drawing/2014/main" id="{A20600BB-18A4-263B-7810-4FF742D96A69}"/>
                </a:ext>
              </a:extLst>
            </p:cNvPr>
            <p:cNvSpPr/>
            <p:nvPr/>
          </p:nvSpPr>
          <p:spPr>
            <a:xfrm rot="10800000">
              <a:off x="5358235" y="1972928"/>
              <a:ext cx="693238"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3" name="TextBox 42">
              <a:extLst>
                <a:ext uri="{FF2B5EF4-FFF2-40B4-BE49-F238E27FC236}">
                  <a16:creationId xmlns:a16="http://schemas.microsoft.com/office/drawing/2014/main" id="{FC85B296-EAFC-8338-4BFE-86B85D5613F2}"/>
                </a:ext>
              </a:extLst>
            </p:cNvPr>
            <p:cNvSpPr txBox="1"/>
            <p:nvPr/>
          </p:nvSpPr>
          <p:spPr>
            <a:xfrm>
              <a:off x="5355449" y="1952190"/>
              <a:ext cx="69602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Jun 25</a:t>
              </a:r>
            </a:p>
          </p:txBody>
        </p:sp>
        <p:sp>
          <p:nvSpPr>
            <p:cNvPr id="44" name="Freeform 43">
              <a:extLst>
                <a:ext uri="{FF2B5EF4-FFF2-40B4-BE49-F238E27FC236}">
                  <a16:creationId xmlns:a16="http://schemas.microsoft.com/office/drawing/2014/main" id="{CD3AA094-E666-C015-6EA0-C38126B61175}"/>
                </a:ext>
              </a:extLst>
            </p:cNvPr>
            <p:cNvSpPr/>
            <p:nvPr/>
          </p:nvSpPr>
          <p:spPr>
            <a:xfrm rot="10800000">
              <a:off x="6172878" y="1972928"/>
              <a:ext cx="625022"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5" name="TextBox 44">
              <a:extLst>
                <a:ext uri="{FF2B5EF4-FFF2-40B4-BE49-F238E27FC236}">
                  <a16:creationId xmlns:a16="http://schemas.microsoft.com/office/drawing/2014/main" id="{AC864529-1EB6-4C5A-ABF6-CE7AE14F76A8}"/>
                </a:ext>
              </a:extLst>
            </p:cNvPr>
            <p:cNvSpPr txBox="1"/>
            <p:nvPr/>
          </p:nvSpPr>
          <p:spPr>
            <a:xfrm>
              <a:off x="6162723" y="1952190"/>
              <a:ext cx="646331"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Jul 25</a:t>
              </a:r>
            </a:p>
          </p:txBody>
        </p:sp>
        <p:sp>
          <p:nvSpPr>
            <p:cNvPr id="46" name="Freeform 45">
              <a:extLst>
                <a:ext uri="{FF2B5EF4-FFF2-40B4-BE49-F238E27FC236}">
                  <a16:creationId xmlns:a16="http://schemas.microsoft.com/office/drawing/2014/main" id="{E0F4E71C-56A2-8AC4-FE59-5EF6B278707F}"/>
                </a:ext>
              </a:extLst>
            </p:cNvPr>
            <p:cNvSpPr/>
            <p:nvPr/>
          </p:nvSpPr>
          <p:spPr>
            <a:xfrm rot="10800000">
              <a:off x="6902986" y="1972928"/>
              <a:ext cx="72539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7" name="TextBox 46">
              <a:extLst>
                <a:ext uri="{FF2B5EF4-FFF2-40B4-BE49-F238E27FC236}">
                  <a16:creationId xmlns:a16="http://schemas.microsoft.com/office/drawing/2014/main" id="{7C92EF83-1036-6688-4779-AAA17AF29B31}"/>
                </a:ext>
              </a:extLst>
            </p:cNvPr>
            <p:cNvSpPr txBox="1"/>
            <p:nvPr/>
          </p:nvSpPr>
          <p:spPr>
            <a:xfrm>
              <a:off x="6903826" y="1952190"/>
              <a:ext cx="728982"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Aug 25</a:t>
              </a:r>
            </a:p>
          </p:txBody>
        </p:sp>
        <p:sp>
          <p:nvSpPr>
            <p:cNvPr id="48" name="Freeform 47">
              <a:extLst>
                <a:ext uri="{FF2B5EF4-FFF2-40B4-BE49-F238E27FC236}">
                  <a16:creationId xmlns:a16="http://schemas.microsoft.com/office/drawing/2014/main" id="{49B55DCE-6EE1-5658-9842-9C92F03036DC}"/>
                </a:ext>
              </a:extLst>
            </p:cNvPr>
            <p:cNvSpPr/>
            <p:nvPr/>
          </p:nvSpPr>
          <p:spPr>
            <a:xfrm rot="10800000">
              <a:off x="7698688" y="1972928"/>
              <a:ext cx="70243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9" name="TextBox 48">
              <a:extLst>
                <a:ext uri="{FF2B5EF4-FFF2-40B4-BE49-F238E27FC236}">
                  <a16:creationId xmlns:a16="http://schemas.microsoft.com/office/drawing/2014/main" id="{7D508C2A-D29E-4D64-5158-0DE315647A77}"/>
                </a:ext>
              </a:extLst>
            </p:cNvPr>
            <p:cNvSpPr txBox="1"/>
            <p:nvPr/>
          </p:nvSpPr>
          <p:spPr>
            <a:xfrm>
              <a:off x="7699525" y="1952190"/>
              <a:ext cx="702436"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Sep 25</a:t>
              </a:r>
            </a:p>
          </p:txBody>
        </p:sp>
        <p:sp>
          <p:nvSpPr>
            <p:cNvPr id="50" name="Freeform 49">
              <a:extLst>
                <a:ext uri="{FF2B5EF4-FFF2-40B4-BE49-F238E27FC236}">
                  <a16:creationId xmlns:a16="http://schemas.microsoft.com/office/drawing/2014/main" id="{39B246BA-EE87-85D7-B06C-49739EDC9E24}"/>
                </a:ext>
              </a:extLst>
            </p:cNvPr>
            <p:cNvSpPr/>
            <p:nvPr/>
          </p:nvSpPr>
          <p:spPr>
            <a:xfrm rot="10800000">
              <a:off x="8487592" y="1972928"/>
              <a:ext cx="689483"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1" name="TextBox 50">
              <a:extLst>
                <a:ext uri="{FF2B5EF4-FFF2-40B4-BE49-F238E27FC236}">
                  <a16:creationId xmlns:a16="http://schemas.microsoft.com/office/drawing/2014/main" id="{B5C96777-8A79-CE37-412D-78AC8457DA5D}"/>
                </a:ext>
              </a:extLst>
            </p:cNvPr>
            <p:cNvSpPr txBox="1"/>
            <p:nvPr/>
          </p:nvSpPr>
          <p:spPr>
            <a:xfrm>
              <a:off x="8488428" y="1952190"/>
              <a:ext cx="68948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Oct 25</a:t>
              </a:r>
            </a:p>
          </p:txBody>
        </p:sp>
        <p:sp>
          <p:nvSpPr>
            <p:cNvPr id="52" name="Freeform 51">
              <a:extLst>
                <a:ext uri="{FF2B5EF4-FFF2-40B4-BE49-F238E27FC236}">
                  <a16:creationId xmlns:a16="http://schemas.microsoft.com/office/drawing/2014/main" id="{71F0D037-A3BA-1253-F044-AC8F08CE61B1}"/>
                </a:ext>
              </a:extLst>
            </p:cNvPr>
            <p:cNvSpPr/>
            <p:nvPr/>
          </p:nvSpPr>
          <p:spPr>
            <a:xfrm rot="10800000">
              <a:off x="9253858" y="1972928"/>
              <a:ext cx="721800"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3" name="TextBox 52">
              <a:extLst>
                <a:ext uri="{FF2B5EF4-FFF2-40B4-BE49-F238E27FC236}">
                  <a16:creationId xmlns:a16="http://schemas.microsoft.com/office/drawing/2014/main" id="{EB2629CF-2F76-AE45-B87C-89E8CAF9B0A0}"/>
                </a:ext>
              </a:extLst>
            </p:cNvPr>
            <p:cNvSpPr txBox="1"/>
            <p:nvPr/>
          </p:nvSpPr>
          <p:spPr>
            <a:xfrm>
              <a:off x="9254696" y="1952190"/>
              <a:ext cx="721801"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Nov 25</a:t>
              </a:r>
            </a:p>
          </p:txBody>
        </p:sp>
        <p:sp>
          <p:nvSpPr>
            <p:cNvPr id="54" name="Freeform 53">
              <a:extLst>
                <a:ext uri="{FF2B5EF4-FFF2-40B4-BE49-F238E27FC236}">
                  <a16:creationId xmlns:a16="http://schemas.microsoft.com/office/drawing/2014/main" id="{DD47ABF2-C4F5-B9E9-011E-A91F804323E6}"/>
                </a:ext>
              </a:extLst>
            </p:cNvPr>
            <p:cNvSpPr/>
            <p:nvPr/>
          </p:nvSpPr>
          <p:spPr>
            <a:xfrm rot="10800000">
              <a:off x="10046799" y="1972928"/>
              <a:ext cx="697878"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5" name="TextBox 54">
              <a:extLst>
                <a:ext uri="{FF2B5EF4-FFF2-40B4-BE49-F238E27FC236}">
                  <a16:creationId xmlns:a16="http://schemas.microsoft.com/office/drawing/2014/main" id="{09961481-12F8-6639-3611-35527FAA6BCC}"/>
                </a:ext>
              </a:extLst>
            </p:cNvPr>
            <p:cNvSpPr txBox="1"/>
            <p:nvPr/>
          </p:nvSpPr>
          <p:spPr>
            <a:xfrm>
              <a:off x="10047638" y="1952190"/>
              <a:ext cx="700769"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Dec 25</a:t>
              </a:r>
            </a:p>
          </p:txBody>
        </p:sp>
      </p:grpSp>
      <p:grpSp>
        <p:nvGrpSpPr>
          <p:cNvPr id="74" name="Line 1" descr="A timeline with a subhead on it">
            <a:extLst>
              <a:ext uri="{FF2B5EF4-FFF2-40B4-BE49-F238E27FC236}">
                <a16:creationId xmlns:a16="http://schemas.microsoft.com/office/drawing/2014/main" id="{9D26A5CA-C045-813E-6AB9-469153230F16}"/>
              </a:ext>
            </a:extLst>
          </p:cNvPr>
          <p:cNvGrpSpPr/>
          <p:nvPr/>
        </p:nvGrpSpPr>
        <p:grpSpPr>
          <a:xfrm>
            <a:off x="1380849" y="1963092"/>
            <a:ext cx="9353036" cy="464999"/>
            <a:chOff x="1406404" y="1950226"/>
            <a:chExt cx="9353036" cy="464999"/>
          </a:xfrm>
        </p:grpSpPr>
        <p:cxnSp>
          <p:nvCxnSpPr>
            <p:cNvPr id="66" name="Straight Connector 65">
              <a:extLst>
                <a:ext uri="{FF2B5EF4-FFF2-40B4-BE49-F238E27FC236}">
                  <a16:creationId xmlns:a16="http://schemas.microsoft.com/office/drawing/2014/main" id="{767D9160-5811-C865-D6E6-A7F704AA35BA}"/>
                </a:ext>
              </a:extLst>
            </p:cNvPr>
            <p:cNvCxnSpPr>
              <a:cxnSpLocks/>
            </p:cNvCxnSpPr>
            <p:nvPr/>
          </p:nvCxnSpPr>
          <p:spPr>
            <a:xfrm>
              <a:off x="1432560" y="2251975"/>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091858-87E0-0022-16F1-2CE593CD1E45}"/>
                </a:ext>
              </a:extLst>
            </p:cNvPr>
            <p:cNvCxnSpPr>
              <a:cxnSpLocks/>
              <a:endCxn id="72" idx="6"/>
            </p:cNvCxnSpPr>
            <p:nvPr/>
          </p:nvCxnSpPr>
          <p:spPr>
            <a:xfrm>
              <a:off x="1406404" y="2251975"/>
              <a:ext cx="1587078" cy="356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39538621-544C-A9B1-8199-B27CFAD2D259}"/>
                </a:ext>
              </a:extLst>
            </p:cNvPr>
            <p:cNvSpPr/>
            <p:nvPr/>
          </p:nvSpPr>
          <p:spPr>
            <a:xfrm>
              <a:off x="2674106" y="2095849"/>
              <a:ext cx="319376" cy="319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F050708-44EC-9171-6B81-8CE9815528FC}"/>
                </a:ext>
              </a:extLst>
            </p:cNvPr>
            <p:cNvSpPr txBox="1"/>
            <p:nvPr/>
          </p:nvSpPr>
          <p:spPr>
            <a:xfrm>
              <a:off x="1406404" y="1950226"/>
              <a:ext cx="840295" cy="276999"/>
            </a:xfrm>
            <a:prstGeom prst="rect">
              <a:avLst/>
            </a:prstGeom>
            <a:noFill/>
          </p:spPr>
          <p:txBody>
            <a:bodyPr wrap="none" rtlCol="0" anchor="b" anchorCtr="0">
              <a:noAutofit/>
            </a:bodyPr>
            <a:lstStyle/>
            <a:p>
              <a:r>
                <a:rPr lang="en-US" sz="1200" b="1" dirty="0">
                  <a:solidFill>
                    <a:schemeClr val="accent1"/>
                  </a:solidFill>
                  <a:latin typeface="Oracle Sans Tab" panose="020B0503020204020204" pitchFamily="34" charset="0"/>
                  <a:ea typeface="League Spartan" charset="0"/>
                  <a:cs typeface="Oracle Sans Tab" panose="020B0503020204020204" pitchFamily="34" charset="0"/>
                </a:rPr>
                <a:t>Subhead</a:t>
              </a:r>
            </a:p>
          </p:txBody>
        </p:sp>
      </p:grpSp>
      <p:grpSp>
        <p:nvGrpSpPr>
          <p:cNvPr id="106" name="Line 2" descr="A timeline with a subhead on it">
            <a:extLst>
              <a:ext uri="{FF2B5EF4-FFF2-40B4-BE49-F238E27FC236}">
                <a16:creationId xmlns:a16="http://schemas.microsoft.com/office/drawing/2014/main" id="{32B39326-FCF7-B2F3-9F37-D54B89302718}"/>
              </a:ext>
            </a:extLst>
          </p:cNvPr>
          <p:cNvGrpSpPr/>
          <p:nvPr/>
        </p:nvGrpSpPr>
        <p:grpSpPr>
          <a:xfrm>
            <a:off x="1393927" y="2714330"/>
            <a:ext cx="9326880" cy="463218"/>
            <a:chOff x="1432560" y="1967451"/>
            <a:chExt cx="9326880" cy="463218"/>
          </a:xfrm>
        </p:grpSpPr>
        <p:cxnSp>
          <p:nvCxnSpPr>
            <p:cNvPr id="107" name="Straight Connector 106">
              <a:extLst>
                <a:ext uri="{FF2B5EF4-FFF2-40B4-BE49-F238E27FC236}">
                  <a16:creationId xmlns:a16="http://schemas.microsoft.com/office/drawing/2014/main" id="{29E5A412-4480-6468-2447-0B112D27FDC0}"/>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776DD21-4470-C955-5E06-3E3FF07BBB30}"/>
                </a:ext>
              </a:extLst>
            </p:cNvPr>
            <p:cNvCxnSpPr>
              <a:cxnSpLocks/>
            </p:cNvCxnSpPr>
            <p:nvPr/>
          </p:nvCxnSpPr>
          <p:spPr>
            <a:xfrm>
              <a:off x="2843509" y="2269200"/>
              <a:ext cx="1587078" cy="356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617D75B8-E5F5-6A5C-6BD2-32ABB50CE0A2}"/>
                </a:ext>
              </a:extLst>
            </p:cNvPr>
            <p:cNvSpPr/>
            <p:nvPr/>
          </p:nvSpPr>
          <p:spPr>
            <a:xfrm>
              <a:off x="4111211" y="2111293"/>
              <a:ext cx="319376" cy="319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B40A468-A8AA-C193-1ABD-8D9C6A4A2826}"/>
                </a:ext>
              </a:extLst>
            </p:cNvPr>
            <p:cNvSpPr txBox="1"/>
            <p:nvPr/>
          </p:nvSpPr>
          <p:spPr>
            <a:xfrm>
              <a:off x="2843509" y="1967451"/>
              <a:ext cx="840295" cy="276999"/>
            </a:xfrm>
            <a:prstGeom prst="rect">
              <a:avLst/>
            </a:prstGeom>
            <a:noFill/>
          </p:spPr>
          <p:txBody>
            <a:bodyPr wrap="none" rtlCol="0" anchor="b" anchorCtr="0">
              <a:noAutofit/>
            </a:bodyPr>
            <a:lstStyle/>
            <a:p>
              <a:r>
                <a:rPr lang="en-US" sz="1200" b="1" dirty="0">
                  <a:solidFill>
                    <a:schemeClr val="accent2"/>
                  </a:solidFill>
                  <a:latin typeface="Oracle Sans Tab" panose="020B0503020204020204" pitchFamily="34" charset="0"/>
                  <a:ea typeface="League Spartan" charset="0"/>
                  <a:cs typeface="Oracle Sans Tab" panose="020B0503020204020204" pitchFamily="34" charset="0"/>
                </a:rPr>
                <a:t>Subhead</a:t>
              </a:r>
            </a:p>
          </p:txBody>
        </p:sp>
      </p:grpSp>
      <p:grpSp>
        <p:nvGrpSpPr>
          <p:cNvPr id="111" name="Line 3" descr="A timeline with a subhead on it">
            <a:extLst>
              <a:ext uri="{FF2B5EF4-FFF2-40B4-BE49-F238E27FC236}">
                <a16:creationId xmlns:a16="http://schemas.microsoft.com/office/drawing/2014/main" id="{B6F976B9-FE0E-41A9-AC4B-8A7586ACD7BF}"/>
              </a:ext>
            </a:extLst>
          </p:cNvPr>
          <p:cNvGrpSpPr/>
          <p:nvPr/>
        </p:nvGrpSpPr>
        <p:grpSpPr>
          <a:xfrm>
            <a:off x="1393927" y="3463787"/>
            <a:ext cx="9326880" cy="477956"/>
            <a:chOff x="1432560" y="1964045"/>
            <a:chExt cx="9326880" cy="477956"/>
          </a:xfrm>
        </p:grpSpPr>
        <p:cxnSp>
          <p:nvCxnSpPr>
            <p:cNvPr id="112" name="Straight Connector 111">
              <a:extLst>
                <a:ext uri="{FF2B5EF4-FFF2-40B4-BE49-F238E27FC236}">
                  <a16:creationId xmlns:a16="http://schemas.microsoft.com/office/drawing/2014/main" id="{FB6ACC33-251F-8AAF-FC90-B39EA57C2238}"/>
                </a:ext>
              </a:extLst>
            </p:cNvPr>
            <p:cNvCxnSpPr>
              <a:cxnSpLocks/>
            </p:cNvCxnSpPr>
            <p:nvPr/>
          </p:nvCxnSpPr>
          <p:spPr>
            <a:xfrm>
              <a:off x="1432560" y="2282313"/>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F1ED680-611B-1D00-3FAB-51A6D202D9DC}"/>
                </a:ext>
              </a:extLst>
            </p:cNvPr>
            <p:cNvCxnSpPr>
              <a:cxnSpLocks/>
            </p:cNvCxnSpPr>
            <p:nvPr/>
          </p:nvCxnSpPr>
          <p:spPr>
            <a:xfrm>
              <a:off x="4438120" y="2279035"/>
              <a:ext cx="3358104" cy="6556"/>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BC46CF12-67DB-5758-DAD7-4482F57839DC}"/>
                </a:ext>
              </a:extLst>
            </p:cNvPr>
            <p:cNvSpPr/>
            <p:nvPr/>
          </p:nvSpPr>
          <p:spPr>
            <a:xfrm>
              <a:off x="7476848" y="2122625"/>
              <a:ext cx="319376" cy="3193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74AC3BAE-45A7-E797-06F8-1CDA0FCD35F2}"/>
                </a:ext>
              </a:extLst>
            </p:cNvPr>
            <p:cNvSpPr txBox="1"/>
            <p:nvPr/>
          </p:nvSpPr>
          <p:spPr>
            <a:xfrm>
              <a:off x="4441582" y="1964045"/>
              <a:ext cx="840295" cy="276999"/>
            </a:xfrm>
            <a:prstGeom prst="rect">
              <a:avLst/>
            </a:prstGeom>
            <a:noFill/>
          </p:spPr>
          <p:txBody>
            <a:bodyPr wrap="none" rtlCol="0" anchor="b" anchorCtr="0">
              <a:noAutofit/>
            </a:bodyPr>
            <a:lstStyle/>
            <a:p>
              <a:r>
                <a:rPr lang="en-US" sz="1200" b="1" dirty="0">
                  <a:solidFill>
                    <a:schemeClr val="accent3"/>
                  </a:solidFill>
                  <a:latin typeface="Oracle Sans Tab" panose="020B0503020204020204" pitchFamily="34" charset="0"/>
                  <a:ea typeface="League Spartan" charset="0"/>
                  <a:cs typeface="Oracle Sans Tab" panose="020B0503020204020204" pitchFamily="34" charset="0"/>
                </a:rPr>
                <a:t>Subhead</a:t>
              </a:r>
            </a:p>
          </p:txBody>
        </p:sp>
      </p:grpSp>
      <p:grpSp>
        <p:nvGrpSpPr>
          <p:cNvPr id="124" name="Line 4" descr="A timeline with a subhead on it">
            <a:extLst>
              <a:ext uri="{FF2B5EF4-FFF2-40B4-BE49-F238E27FC236}">
                <a16:creationId xmlns:a16="http://schemas.microsoft.com/office/drawing/2014/main" id="{420127F7-1B45-B2EC-16DF-0AB85A93BAC5}"/>
              </a:ext>
            </a:extLst>
          </p:cNvPr>
          <p:cNvGrpSpPr/>
          <p:nvPr/>
        </p:nvGrpSpPr>
        <p:grpSpPr>
          <a:xfrm>
            <a:off x="1393927" y="4227982"/>
            <a:ext cx="9326880" cy="463218"/>
            <a:chOff x="1432560" y="1967451"/>
            <a:chExt cx="9326880" cy="463218"/>
          </a:xfrm>
        </p:grpSpPr>
        <p:cxnSp>
          <p:nvCxnSpPr>
            <p:cNvPr id="125" name="Straight Connector 124">
              <a:extLst>
                <a:ext uri="{FF2B5EF4-FFF2-40B4-BE49-F238E27FC236}">
                  <a16:creationId xmlns:a16="http://schemas.microsoft.com/office/drawing/2014/main" id="{310FD1DB-087C-12DD-5090-16C2832C3BF9}"/>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23BE7B4-2201-6AA0-1005-213AD48FE21F}"/>
                </a:ext>
              </a:extLst>
            </p:cNvPr>
            <p:cNvCxnSpPr>
              <a:cxnSpLocks/>
            </p:cNvCxnSpPr>
            <p:nvPr/>
          </p:nvCxnSpPr>
          <p:spPr>
            <a:xfrm>
              <a:off x="7617848" y="2269200"/>
              <a:ext cx="1587078" cy="356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26C38A4C-C7A3-C516-A206-20DB87DD9BDC}"/>
                </a:ext>
              </a:extLst>
            </p:cNvPr>
            <p:cNvSpPr/>
            <p:nvPr/>
          </p:nvSpPr>
          <p:spPr>
            <a:xfrm>
              <a:off x="8885550" y="2111293"/>
              <a:ext cx="319376" cy="319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677CA1F9-5B9C-F9C5-EE0A-D235DF6A73BA}"/>
                </a:ext>
              </a:extLst>
            </p:cNvPr>
            <p:cNvSpPr txBox="1"/>
            <p:nvPr/>
          </p:nvSpPr>
          <p:spPr>
            <a:xfrm>
              <a:off x="7617848" y="1967451"/>
              <a:ext cx="840295" cy="276999"/>
            </a:xfrm>
            <a:prstGeom prst="rect">
              <a:avLst/>
            </a:prstGeom>
            <a:noFill/>
          </p:spPr>
          <p:txBody>
            <a:bodyPr wrap="none" rtlCol="0" anchor="b" anchorCtr="0">
              <a:noAutofit/>
            </a:bodyPr>
            <a:lstStyle/>
            <a:p>
              <a:r>
                <a:rPr lang="en-US" sz="1200" b="1" dirty="0">
                  <a:solidFill>
                    <a:schemeClr val="accent2"/>
                  </a:solidFill>
                  <a:latin typeface="Oracle Sans Tab" panose="020B0503020204020204" pitchFamily="34" charset="0"/>
                  <a:ea typeface="League Spartan" charset="0"/>
                  <a:cs typeface="Oracle Sans Tab" panose="020B0503020204020204" pitchFamily="34" charset="0"/>
                </a:rPr>
                <a:t>Subhead</a:t>
              </a:r>
            </a:p>
          </p:txBody>
        </p:sp>
      </p:grpSp>
      <p:grpSp>
        <p:nvGrpSpPr>
          <p:cNvPr id="129" name="Line 5" descr="A timeline with a subhead on it">
            <a:extLst>
              <a:ext uri="{FF2B5EF4-FFF2-40B4-BE49-F238E27FC236}">
                <a16:creationId xmlns:a16="http://schemas.microsoft.com/office/drawing/2014/main" id="{76064A88-3BC8-7AF8-7737-7098E47E73FE}"/>
              </a:ext>
            </a:extLst>
          </p:cNvPr>
          <p:cNvGrpSpPr/>
          <p:nvPr/>
        </p:nvGrpSpPr>
        <p:grpSpPr>
          <a:xfrm>
            <a:off x="1355345" y="4977440"/>
            <a:ext cx="9404044" cy="463218"/>
            <a:chOff x="1432560" y="1967451"/>
            <a:chExt cx="9404044" cy="463218"/>
          </a:xfrm>
        </p:grpSpPr>
        <p:cxnSp>
          <p:nvCxnSpPr>
            <p:cNvPr id="130" name="Straight Connector 129">
              <a:extLst>
                <a:ext uri="{FF2B5EF4-FFF2-40B4-BE49-F238E27FC236}">
                  <a16:creationId xmlns:a16="http://schemas.microsoft.com/office/drawing/2014/main" id="{454BFD05-2154-2085-0661-C4808F15B7F3}"/>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C53ADA-F265-FFAC-9F30-0AA07D00C75B}"/>
                </a:ext>
              </a:extLst>
            </p:cNvPr>
            <p:cNvCxnSpPr>
              <a:cxnSpLocks/>
            </p:cNvCxnSpPr>
            <p:nvPr/>
          </p:nvCxnSpPr>
          <p:spPr>
            <a:xfrm>
              <a:off x="9249526" y="2269200"/>
              <a:ext cx="1587078" cy="356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F4535FF8-AC24-545F-2327-17453C27AD33}"/>
                </a:ext>
              </a:extLst>
            </p:cNvPr>
            <p:cNvSpPr/>
            <p:nvPr/>
          </p:nvSpPr>
          <p:spPr>
            <a:xfrm>
              <a:off x="10517228" y="2111293"/>
              <a:ext cx="319376" cy="319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D04157B0-FDDF-5B5D-7F42-801ADCFB44E5}"/>
                </a:ext>
              </a:extLst>
            </p:cNvPr>
            <p:cNvSpPr txBox="1"/>
            <p:nvPr/>
          </p:nvSpPr>
          <p:spPr>
            <a:xfrm>
              <a:off x="9249526" y="1967451"/>
              <a:ext cx="840295" cy="276999"/>
            </a:xfrm>
            <a:prstGeom prst="rect">
              <a:avLst/>
            </a:prstGeom>
            <a:noFill/>
          </p:spPr>
          <p:txBody>
            <a:bodyPr wrap="none" rtlCol="0" anchor="b" anchorCtr="0">
              <a:noAutofit/>
            </a:bodyPr>
            <a:lstStyle/>
            <a:p>
              <a:r>
                <a:rPr lang="en-US" sz="1200" b="1" dirty="0">
                  <a:solidFill>
                    <a:schemeClr val="accent1"/>
                  </a:solidFill>
                  <a:latin typeface="Oracle Sans Tab" panose="020B0503020204020204" pitchFamily="34" charset="0"/>
                  <a:ea typeface="League Spartan" charset="0"/>
                  <a:cs typeface="Oracle Sans Tab" panose="020B0503020204020204" pitchFamily="34" charset="0"/>
                </a:rPr>
                <a:t>Subhead</a:t>
              </a:r>
            </a:p>
          </p:txBody>
        </p:sp>
      </p:grpSp>
      <p:sp>
        <p:nvSpPr>
          <p:cNvPr id="4" name="Slide Number Placeholder 3">
            <a:extLst>
              <a:ext uri="{FF2B5EF4-FFF2-40B4-BE49-F238E27FC236}">
                <a16:creationId xmlns:a16="http://schemas.microsoft.com/office/drawing/2014/main" id="{1B038218-0014-ECB3-C3B6-31D395273F9C}"/>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40</a:t>
            </a:fld>
            <a:endParaRPr lang="en-US" dirty="0"/>
          </a:p>
        </p:txBody>
      </p:sp>
      <p:sp>
        <p:nvSpPr>
          <p:cNvPr id="3" name="Footer Placeholder 2">
            <a:extLst>
              <a:ext uri="{FF2B5EF4-FFF2-40B4-BE49-F238E27FC236}">
                <a16:creationId xmlns:a16="http://schemas.microsoft.com/office/drawing/2014/main" id="{57AE5AD3-83D9-63A1-F622-98A1CE2A0A0D}"/>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913832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E441024-EEE9-6929-844C-60BF87F71E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BC8B0E2-9520-9DAB-3609-0E52922869BC}"/>
              </a:ext>
            </a:extLst>
          </p:cNvPr>
          <p:cNvSpPr>
            <a:spLocks noGrp="1"/>
          </p:cNvSpPr>
          <p:nvPr>
            <p:ph type="title"/>
          </p:nvPr>
        </p:nvSpPr>
        <p:spPr>
          <a:xfrm>
            <a:off x="768875" y="182403"/>
            <a:ext cx="10671048" cy="822960"/>
          </a:xfrm>
        </p:spPr>
        <p:txBody>
          <a:bodyPr/>
          <a:lstStyle/>
          <a:p>
            <a:r>
              <a:rPr lang="en-US" dirty="0"/>
              <a:t>Date timeline</a:t>
            </a:r>
          </a:p>
        </p:txBody>
      </p:sp>
      <p:sp>
        <p:nvSpPr>
          <p:cNvPr id="4" name="Slide Number Placeholder 3">
            <a:extLst>
              <a:ext uri="{FF2B5EF4-FFF2-40B4-BE49-F238E27FC236}">
                <a16:creationId xmlns:a16="http://schemas.microsoft.com/office/drawing/2014/main" id="{A3A77F5F-204E-33C9-3C2B-B6E56517D148}"/>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41</a:t>
            </a:fld>
            <a:endParaRPr lang="en-US" dirty="0"/>
          </a:p>
        </p:txBody>
      </p:sp>
      <p:sp>
        <p:nvSpPr>
          <p:cNvPr id="3" name="Footer Placeholder 2">
            <a:extLst>
              <a:ext uri="{FF2B5EF4-FFF2-40B4-BE49-F238E27FC236}">
                <a16:creationId xmlns:a16="http://schemas.microsoft.com/office/drawing/2014/main" id="{9CA7517F-E4F1-74DE-6AEE-64AC421930F4}"/>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grpSp>
        <p:nvGrpSpPr>
          <p:cNvPr id="22" name="Date 1" descr="Date 1&#13;&#10;Brief details go here&#13;&#10;">
            <a:extLst>
              <a:ext uri="{FF2B5EF4-FFF2-40B4-BE49-F238E27FC236}">
                <a16:creationId xmlns:a16="http://schemas.microsoft.com/office/drawing/2014/main" id="{F5A5E16C-D611-521C-D02C-4E734CAF73EF}"/>
              </a:ext>
            </a:extLst>
          </p:cNvPr>
          <p:cNvGrpSpPr/>
          <p:nvPr/>
        </p:nvGrpSpPr>
        <p:grpSpPr>
          <a:xfrm>
            <a:off x="1050625" y="1967132"/>
            <a:ext cx="1901490" cy="1553307"/>
            <a:chOff x="1050625" y="2240293"/>
            <a:chExt cx="1901490" cy="1553307"/>
          </a:xfrm>
        </p:grpSpPr>
        <p:cxnSp>
          <p:nvCxnSpPr>
            <p:cNvPr id="7" name="Straight Connector 6">
              <a:extLst>
                <a:ext uri="{FF2B5EF4-FFF2-40B4-BE49-F238E27FC236}">
                  <a16:creationId xmlns:a16="http://schemas.microsoft.com/office/drawing/2014/main" id="{DD03E6EB-40B0-C0CA-C4A8-BF6786E20F34}"/>
                </a:ext>
              </a:extLst>
            </p:cNvPr>
            <p:cNvCxnSpPr>
              <a:cxnSpLocks/>
            </p:cNvCxnSpPr>
            <p:nvPr/>
          </p:nvCxnSpPr>
          <p:spPr>
            <a:xfrm flipV="1">
              <a:off x="1050625" y="2296223"/>
              <a:ext cx="0" cy="14973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1">
              <a:extLst>
                <a:ext uri="{FF2B5EF4-FFF2-40B4-BE49-F238E27FC236}">
                  <a16:creationId xmlns:a16="http://schemas.microsoft.com/office/drawing/2014/main" id="{8F0D7682-F3B0-2488-9BE1-17DF4EB3FBBC}"/>
                </a:ext>
              </a:extLst>
            </p:cNvPr>
            <p:cNvSpPr txBox="1">
              <a:spLocks/>
            </p:cNvSpPr>
            <p:nvPr/>
          </p:nvSpPr>
          <p:spPr>
            <a:xfrm>
              <a:off x="1050625" y="224029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1</a:t>
              </a:r>
            </a:p>
            <a:p>
              <a:pPr>
                <a:lnSpc>
                  <a:spcPct val="100000"/>
                </a:lnSpc>
                <a:spcBef>
                  <a:spcPts val="0"/>
                </a:spcBef>
              </a:pPr>
              <a:r>
                <a:rPr lang="en-US" sz="1400" dirty="0"/>
                <a:t>Brief details go here</a:t>
              </a:r>
            </a:p>
          </p:txBody>
        </p:sp>
      </p:grpSp>
      <p:grpSp>
        <p:nvGrpSpPr>
          <p:cNvPr id="23" name="Date 2" descr="Date 2&#13;&#10;Brief details go here&#13;&#10;">
            <a:extLst>
              <a:ext uri="{FF2B5EF4-FFF2-40B4-BE49-F238E27FC236}">
                <a16:creationId xmlns:a16="http://schemas.microsoft.com/office/drawing/2014/main" id="{13F070A2-9589-5713-31E1-9405699391E1}"/>
              </a:ext>
            </a:extLst>
          </p:cNvPr>
          <p:cNvGrpSpPr/>
          <p:nvPr/>
        </p:nvGrpSpPr>
        <p:grpSpPr>
          <a:xfrm>
            <a:off x="2776670" y="3429000"/>
            <a:ext cx="1919042" cy="1280510"/>
            <a:chOff x="2776670" y="3308845"/>
            <a:chExt cx="1919042" cy="1280510"/>
          </a:xfrm>
        </p:grpSpPr>
        <p:cxnSp>
          <p:nvCxnSpPr>
            <p:cNvPr id="10" name="Straight Connector 9">
              <a:extLst>
                <a:ext uri="{FF2B5EF4-FFF2-40B4-BE49-F238E27FC236}">
                  <a16:creationId xmlns:a16="http://schemas.microsoft.com/office/drawing/2014/main" id="{EFB264C2-4924-696E-D0AE-D80CDF286C27}"/>
                </a:ext>
              </a:extLst>
            </p:cNvPr>
            <p:cNvCxnSpPr>
              <a:cxnSpLocks/>
            </p:cNvCxnSpPr>
            <p:nvPr/>
          </p:nvCxnSpPr>
          <p:spPr>
            <a:xfrm flipV="1">
              <a:off x="277667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
              <a:extLst>
                <a:ext uri="{FF2B5EF4-FFF2-40B4-BE49-F238E27FC236}">
                  <a16:creationId xmlns:a16="http://schemas.microsoft.com/office/drawing/2014/main" id="{20D300A2-6218-2EFF-BA88-8A177A37B6B6}"/>
                </a:ext>
              </a:extLst>
            </p:cNvPr>
            <p:cNvSpPr txBox="1">
              <a:spLocks/>
            </p:cNvSpPr>
            <p:nvPr/>
          </p:nvSpPr>
          <p:spPr>
            <a:xfrm>
              <a:off x="2794222"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2</a:t>
              </a:r>
            </a:p>
            <a:p>
              <a:pPr>
                <a:lnSpc>
                  <a:spcPct val="100000"/>
                </a:lnSpc>
                <a:spcBef>
                  <a:spcPts val="0"/>
                </a:spcBef>
              </a:pPr>
              <a:r>
                <a:rPr lang="en-US" sz="1400" dirty="0"/>
                <a:t>Brief details go here</a:t>
              </a:r>
            </a:p>
          </p:txBody>
        </p:sp>
      </p:grpSp>
      <p:grpSp>
        <p:nvGrpSpPr>
          <p:cNvPr id="24" name="Date 3" descr="Date 3&#13;&#10;Brief details go here&#13;&#10;">
            <a:extLst>
              <a:ext uri="{FF2B5EF4-FFF2-40B4-BE49-F238E27FC236}">
                <a16:creationId xmlns:a16="http://schemas.microsoft.com/office/drawing/2014/main" id="{F362E597-3C17-CC1C-0EA1-62C21ECF0F7A}"/>
              </a:ext>
            </a:extLst>
          </p:cNvPr>
          <p:cNvGrpSpPr/>
          <p:nvPr/>
        </p:nvGrpSpPr>
        <p:grpSpPr>
          <a:xfrm>
            <a:off x="4502715" y="1967132"/>
            <a:ext cx="1901490" cy="1230087"/>
            <a:chOff x="4502715" y="2078758"/>
            <a:chExt cx="1901490" cy="1230087"/>
          </a:xfrm>
        </p:grpSpPr>
        <p:cxnSp>
          <p:nvCxnSpPr>
            <p:cNvPr id="11" name="Straight Connector 10">
              <a:extLst>
                <a:ext uri="{FF2B5EF4-FFF2-40B4-BE49-F238E27FC236}">
                  <a16:creationId xmlns:a16="http://schemas.microsoft.com/office/drawing/2014/main" id="{9E0AD872-F7B5-3B36-299F-272866894205}"/>
                </a:ext>
              </a:extLst>
            </p:cNvPr>
            <p:cNvCxnSpPr>
              <a:cxnSpLocks/>
            </p:cNvCxnSpPr>
            <p:nvPr/>
          </p:nvCxnSpPr>
          <p:spPr>
            <a:xfrm flipV="1">
              <a:off x="4502715" y="2078758"/>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Placeholder 1">
              <a:extLst>
                <a:ext uri="{FF2B5EF4-FFF2-40B4-BE49-F238E27FC236}">
                  <a16:creationId xmlns:a16="http://schemas.microsoft.com/office/drawing/2014/main" id="{B116CD03-750F-8CF2-E9C5-820E21F10F7D}"/>
                </a:ext>
              </a:extLst>
            </p:cNvPr>
            <p:cNvSpPr txBox="1">
              <a:spLocks/>
            </p:cNvSpPr>
            <p:nvPr/>
          </p:nvSpPr>
          <p:spPr>
            <a:xfrm>
              <a:off x="4502715" y="2082448"/>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3</a:t>
              </a:r>
            </a:p>
            <a:p>
              <a:pPr>
                <a:lnSpc>
                  <a:spcPct val="100000"/>
                </a:lnSpc>
                <a:spcBef>
                  <a:spcPts val="0"/>
                </a:spcBef>
              </a:pPr>
              <a:r>
                <a:rPr lang="en-US" sz="1400" dirty="0"/>
                <a:t>Brief details go here</a:t>
              </a:r>
            </a:p>
          </p:txBody>
        </p:sp>
      </p:grpSp>
      <p:grpSp>
        <p:nvGrpSpPr>
          <p:cNvPr id="26" name="Date 5" descr="Date 5&#13;&#10;Brief details go here&#13;&#10;">
            <a:extLst>
              <a:ext uri="{FF2B5EF4-FFF2-40B4-BE49-F238E27FC236}">
                <a16:creationId xmlns:a16="http://schemas.microsoft.com/office/drawing/2014/main" id="{74BF8F86-2BC8-AE84-CE66-AD54E6C0F7EF}"/>
              </a:ext>
            </a:extLst>
          </p:cNvPr>
          <p:cNvGrpSpPr/>
          <p:nvPr/>
        </p:nvGrpSpPr>
        <p:grpSpPr>
          <a:xfrm>
            <a:off x="7954805" y="1967132"/>
            <a:ext cx="1901490" cy="1278990"/>
            <a:chOff x="7954805" y="1924603"/>
            <a:chExt cx="1901490" cy="1278990"/>
          </a:xfrm>
        </p:grpSpPr>
        <p:cxnSp>
          <p:nvCxnSpPr>
            <p:cNvPr id="13" name="Straight Connector 12">
              <a:extLst>
                <a:ext uri="{FF2B5EF4-FFF2-40B4-BE49-F238E27FC236}">
                  <a16:creationId xmlns:a16="http://schemas.microsoft.com/office/drawing/2014/main" id="{CCB3A218-D2FF-28A8-4116-2FD801A01CAA}"/>
                </a:ext>
              </a:extLst>
            </p:cNvPr>
            <p:cNvCxnSpPr>
              <a:cxnSpLocks/>
            </p:cNvCxnSpPr>
            <p:nvPr/>
          </p:nvCxnSpPr>
          <p:spPr>
            <a:xfrm flipV="1">
              <a:off x="7954805" y="1973506"/>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 Placeholder 1">
              <a:extLst>
                <a:ext uri="{FF2B5EF4-FFF2-40B4-BE49-F238E27FC236}">
                  <a16:creationId xmlns:a16="http://schemas.microsoft.com/office/drawing/2014/main" id="{13B5F750-089F-FB01-6FAD-6DED66B9BAD4}"/>
                </a:ext>
              </a:extLst>
            </p:cNvPr>
            <p:cNvSpPr txBox="1">
              <a:spLocks/>
            </p:cNvSpPr>
            <p:nvPr/>
          </p:nvSpPr>
          <p:spPr>
            <a:xfrm>
              <a:off x="7954805" y="192460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5</a:t>
              </a:r>
            </a:p>
            <a:p>
              <a:pPr>
                <a:lnSpc>
                  <a:spcPct val="100000"/>
                </a:lnSpc>
                <a:spcBef>
                  <a:spcPts val="0"/>
                </a:spcBef>
              </a:pPr>
              <a:r>
                <a:rPr lang="en-US" sz="1400" dirty="0"/>
                <a:t>Brief details go here</a:t>
              </a:r>
            </a:p>
          </p:txBody>
        </p:sp>
      </p:grpSp>
      <p:grpSp>
        <p:nvGrpSpPr>
          <p:cNvPr id="25" name="Date 4" descr="Date 4&#13;&#10;Brief details go here&#13;&#10;">
            <a:extLst>
              <a:ext uri="{FF2B5EF4-FFF2-40B4-BE49-F238E27FC236}">
                <a16:creationId xmlns:a16="http://schemas.microsoft.com/office/drawing/2014/main" id="{06E6042B-578C-895A-2AD5-D00F655E127D}"/>
              </a:ext>
            </a:extLst>
          </p:cNvPr>
          <p:cNvGrpSpPr/>
          <p:nvPr/>
        </p:nvGrpSpPr>
        <p:grpSpPr>
          <a:xfrm>
            <a:off x="6228759" y="3197219"/>
            <a:ext cx="1901490" cy="1512291"/>
            <a:chOff x="6228759" y="3077064"/>
            <a:chExt cx="1901490" cy="1512291"/>
          </a:xfrm>
        </p:grpSpPr>
        <p:cxnSp>
          <p:nvCxnSpPr>
            <p:cNvPr id="12" name="Straight Connector 11">
              <a:extLst>
                <a:ext uri="{FF2B5EF4-FFF2-40B4-BE49-F238E27FC236}">
                  <a16:creationId xmlns:a16="http://schemas.microsoft.com/office/drawing/2014/main" id="{F850B4FE-D76F-EE0A-24D9-1B256CEDEA0D}"/>
                </a:ext>
              </a:extLst>
            </p:cNvPr>
            <p:cNvCxnSpPr>
              <a:cxnSpLocks/>
            </p:cNvCxnSpPr>
            <p:nvPr/>
          </p:nvCxnSpPr>
          <p:spPr>
            <a:xfrm flipV="1">
              <a:off x="6228760" y="3077064"/>
              <a:ext cx="0" cy="1335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
              <a:extLst>
                <a:ext uri="{FF2B5EF4-FFF2-40B4-BE49-F238E27FC236}">
                  <a16:creationId xmlns:a16="http://schemas.microsoft.com/office/drawing/2014/main" id="{D58A2187-CEBA-3A56-E2C8-EC10D031CC2E}"/>
                </a:ext>
              </a:extLst>
            </p:cNvPr>
            <p:cNvSpPr txBox="1">
              <a:spLocks/>
            </p:cNvSpPr>
            <p:nvPr/>
          </p:nvSpPr>
          <p:spPr>
            <a:xfrm>
              <a:off x="6228759"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4</a:t>
              </a:r>
            </a:p>
            <a:p>
              <a:pPr>
                <a:lnSpc>
                  <a:spcPct val="100000"/>
                </a:lnSpc>
                <a:spcBef>
                  <a:spcPts val="0"/>
                </a:spcBef>
              </a:pPr>
              <a:r>
                <a:rPr lang="en-US" sz="1400" dirty="0"/>
                <a:t>Brief details go here</a:t>
              </a:r>
            </a:p>
          </p:txBody>
        </p:sp>
      </p:grpSp>
      <p:grpSp>
        <p:nvGrpSpPr>
          <p:cNvPr id="27" name="Date 5" descr="Date 6&#13;&#10;Brief details go here&#13;&#10;">
            <a:extLst>
              <a:ext uri="{FF2B5EF4-FFF2-40B4-BE49-F238E27FC236}">
                <a16:creationId xmlns:a16="http://schemas.microsoft.com/office/drawing/2014/main" id="{AA6D1FD6-9B76-52AA-5C1B-45B08DEEB547}"/>
              </a:ext>
            </a:extLst>
          </p:cNvPr>
          <p:cNvGrpSpPr/>
          <p:nvPr/>
        </p:nvGrpSpPr>
        <p:grpSpPr>
          <a:xfrm>
            <a:off x="9680850" y="3429000"/>
            <a:ext cx="1901490" cy="1280510"/>
            <a:chOff x="9680850" y="3308845"/>
            <a:chExt cx="1901490" cy="1280510"/>
          </a:xfrm>
        </p:grpSpPr>
        <p:cxnSp>
          <p:nvCxnSpPr>
            <p:cNvPr id="14" name="Straight Connector 13">
              <a:extLst>
                <a:ext uri="{FF2B5EF4-FFF2-40B4-BE49-F238E27FC236}">
                  <a16:creationId xmlns:a16="http://schemas.microsoft.com/office/drawing/2014/main" id="{FDF9E982-D465-E0F7-9844-0392E0146E09}"/>
                </a:ext>
              </a:extLst>
            </p:cNvPr>
            <p:cNvCxnSpPr>
              <a:cxnSpLocks/>
            </p:cNvCxnSpPr>
            <p:nvPr/>
          </p:nvCxnSpPr>
          <p:spPr>
            <a:xfrm flipV="1">
              <a:off x="968085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352E93C6-296F-081A-1ED7-8EC12C3EAEE7}"/>
                </a:ext>
              </a:extLst>
            </p:cNvPr>
            <p:cNvSpPr txBox="1">
              <a:spLocks/>
            </p:cNvSpPr>
            <p:nvPr/>
          </p:nvSpPr>
          <p:spPr>
            <a:xfrm>
              <a:off x="9680850"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6</a:t>
              </a:r>
            </a:p>
            <a:p>
              <a:pPr>
                <a:lnSpc>
                  <a:spcPct val="100000"/>
                </a:lnSpc>
                <a:spcBef>
                  <a:spcPts val="0"/>
                </a:spcBef>
              </a:pPr>
              <a:r>
                <a:rPr lang="en-US" sz="1400" dirty="0"/>
                <a:t>Brief details go here</a:t>
              </a:r>
            </a:p>
          </p:txBody>
        </p:sp>
      </p:grpSp>
      <p:sp>
        <p:nvSpPr>
          <p:cNvPr id="81" name="Graphic 78">
            <a:extLst>
              <a:ext uri="{FF2B5EF4-FFF2-40B4-BE49-F238E27FC236}">
                <a16:creationId xmlns:a16="http://schemas.microsoft.com/office/drawing/2014/main" id="{E80E9854-ACB0-FA78-B447-080F8FAE86E2}"/>
              </a:ext>
              <a:ext uri="{C183D7F6-B498-43B3-948B-1728B52AA6E4}">
                <adec:decorative xmlns:adec="http://schemas.microsoft.com/office/drawing/2017/decorative" val="1"/>
              </a:ext>
            </a:extLst>
          </p:cNvPr>
          <p:cNvSpPr/>
          <p:nvPr/>
        </p:nvSpPr>
        <p:spPr>
          <a:xfrm>
            <a:off x="-2" y="3125465"/>
            <a:ext cx="12188952" cy="672401"/>
          </a:xfrm>
          <a:custGeom>
            <a:avLst/>
            <a:gdLst>
              <a:gd name="connsiteX0" fmla="*/ 0 w 12188952"/>
              <a:gd name="connsiteY0" fmla="*/ 527004 h 672401"/>
              <a:gd name="connsiteX1" fmla="*/ 5358124 w 12188952"/>
              <a:gd name="connsiteY1" fmla="*/ 8062 h 672401"/>
              <a:gd name="connsiteX2" fmla="*/ 12188952 w 12188952"/>
              <a:gd name="connsiteY2" fmla="*/ 523844 h 672401"/>
              <a:gd name="connsiteX3" fmla="*/ 12188952 w 12188952"/>
              <a:gd name="connsiteY3" fmla="*/ 672402 h 672401"/>
              <a:gd name="connsiteX4" fmla="*/ 6674023 w 12188952"/>
              <a:gd name="connsiteY4" fmla="*/ 150488 h 672401"/>
              <a:gd name="connsiteX5" fmla="*/ 0 w 12188952"/>
              <a:gd name="connsiteY5" fmla="*/ 672402 h 672401"/>
              <a:gd name="connsiteX6" fmla="*/ 0 w 12188952"/>
              <a:gd name="connsiteY6" fmla="*/ 527004 h 67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72401">
                <a:moveTo>
                  <a:pt x="0" y="527004"/>
                </a:moveTo>
                <a:cubicBezTo>
                  <a:pt x="1767144" y="203274"/>
                  <a:pt x="3563300" y="45549"/>
                  <a:pt x="5358124" y="8062"/>
                </a:cubicBezTo>
                <a:cubicBezTo>
                  <a:pt x="7644124" y="-39540"/>
                  <a:pt x="9936598" y="122547"/>
                  <a:pt x="12188952" y="523844"/>
                </a:cubicBezTo>
                <a:lnTo>
                  <a:pt x="12188952" y="672402"/>
                </a:lnTo>
                <a:cubicBezTo>
                  <a:pt x="10369561" y="341022"/>
                  <a:pt x="8520522" y="179252"/>
                  <a:pt x="6674023" y="150488"/>
                </a:cubicBezTo>
                <a:cubicBezTo>
                  <a:pt x="4439953" y="113823"/>
                  <a:pt x="2200804" y="276605"/>
                  <a:pt x="0" y="672402"/>
                </a:cubicBezTo>
                <a:cubicBezTo>
                  <a:pt x="0" y="623915"/>
                  <a:pt x="0" y="575491"/>
                  <a:pt x="0" y="527004"/>
                </a:cubicBezTo>
                <a:close/>
              </a:path>
            </a:pathLst>
          </a:custGeom>
          <a:blipFill>
            <a:blip r:embed="rId2" cstate="email">
              <a:extLst>
                <a:ext uri="{28A0092B-C50C-407E-A947-70E740481C1C}">
                  <a14:useLocalDpi xmlns:a14="http://schemas.microsoft.com/office/drawing/2010/main"/>
                </a:ext>
              </a:extLst>
            </a:blip>
            <a:stretch>
              <a:fillRect/>
            </a:stretch>
          </a:blipFill>
          <a:ln w="6345" cap="flat">
            <a:noFill/>
            <a:prstDash val="solid"/>
            <a:miter/>
          </a:ln>
        </p:spPr>
        <p:txBody>
          <a:bodyPr rtlCol="0" anchor="ctr"/>
          <a:lstStyle/>
          <a:p>
            <a:endParaRPr lang="en-US"/>
          </a:p>
        </p:txBody>
      </p:sp>
    </p:spTree>
    <p:extLst>
      <p:ext uri="{BB962C8B-B14F-4D97-AF65-F5344CB8AC3E}">
        <p14:creationId xmlns:p14="http://schemas.microsoft.com/office/powerpoint/2010/main" val="3558220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381615A-78E3-2D56-CCE2-3C54B1F3A27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40D821-E97B-DED2-7797-F6F71F282D21}"/>
              </a:ext>
            </a:extLst>
          </p:cNvPr>
          <p:cNvSpPr>
            <a:spLocks noGrp="1"/>
          </p:cNvSpPr>
          <p:nvPr>
            <p:ph type="title"/>
          </p:nvPr>
        </p:nvSpPr>
        <p:spPr>
          <a:xfrm>
            <a:off x="768875" y="182403"/>
            <a:ext cx="10671048" cy="822960"/>
          </a:xfrm>
        </p:spPr>
        <p:txBody>
          <a:bodyPr/>
          <a:lstStyle/>
          <a:p>
            <a:r>
              <a:rPr lang="en-US" dirty="0"/>
              <a:t>Date timeline</a:t>
            </a:r>
          </a:p>
        </p:txBody>
      </p:sp>
      <p:grpSp>
        <p:nvGrpSpPr>
          <p:cNvPr id="22" name="Date 1" descr="Date 1&#13;&#10;Brief details go here&#13;&#10;">
            <a:extLst>
              <a:ext uri="{FF2B5EF4-FFF2-40B4-BE49-F238E27FC236}">
                <a16:creationId xmlns:a16="http://schemas.microsoft.com/office/drawing/2014/main" id="{07DDB8AB-4FC5-2CB3-F378-A18C5EF62BCF}"/>
              </a:ext>
            </a:extLst>
          </p:cNvPr>
          <p:cNvGrpSpPr/>
          <p:nvPr/>
        </p:nvGrpSpPr>
        <p:grpSpPr>
          <a:xfrm>
            <a:off x="1050625" y="1967132"/>
            <a:ext cx="1901490" cy="1553307"/>
            <a:chOff x="1050625" y="2240293"/>
            <a:chExt cx="1901490" cy="1553307"/>
          </a:xfrm>
        </p:grpSpPr>
        <p:cxnSp>
          <p:nvCxnSpPr>
            <p:cNvPr id="7" name="Straight Connector 6">
              <a:extLst>
                <a:ext uri="{FF2B5EF4-FFF2-40B4-BE49-F238E27FC236}">
                  <a16:creationId xmlns:a16="http://schemas.microsoft.com/office/drawing/2014/main" id="{C0E0DA81-D30A-88D3-235C-0BD074237839}"/>
                </a:ext>
              </a:extLst>
            </p:cNvPr>
            <p:cNvCxnSpPr>
              <a:cxnSpLocks/>
            </p:cNvCxnSpPr>
            <p:nvPr/>
          </p:nvCxnSpPr>
          <p:spPr>
            <a:xfrm flipV="1">
              <a:off x="1050625" y="2296223"/>
              <a:ext cx="0" cy="14973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1">
              <a:extLst>
                <a:ext uri="{FF2B5EF4-FFF2-40B4-BE49-F238E27FC236}">
                  <a16:creationId xmlns:a16="http://schemas.microsoft.com/office/drawing/2014/main" id="{5B2D3F35-674B-C175-65C3-778EE538FEBE}"/>
                </a:ext>
              </a:extLst>
            </p:cNvPr>
            <p:cNvSpPr txBox="1">
              <a:spLocks/>
            </p:cNvSpPr>
            <p:nvPr/>
          </p:nvSpPr>
          <p:spPr>
            <a:xfrm>
              <a:off x="1050625" y="224029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1</a:t>
              </a:r>
            </a:p>
            <a:p>
              <a:pPr>
                <a:lnSpc>
                  <a:spcPct val="100000"/>
                </a:lnSpc>
                <a:spcBef>
                  <a:spcPts val="0"/>
                </a:spcBef>
              </a:pPr>
              <a:r>
                <a:rPr lang="en-US" sz="1400" dirty="0"/>
                <a:t>Brief details go here</a:t>
              </a:r>
            </a:p>
          </p:txBody>
        </p:sp>
      </p:grpSp>
      <p:grpSp>
        <p:nvGrpSpPr>
          <p:cNvPr id="23" name="Date 2" descr="Date 2&#13;&#10;Brief details go here&#13;&#10;">
            <a:extLst>
              <a:ext uri="{FF2B5EF4-FFF2-40B4-BE49-F238E27FC236}">
                <a16:creationId xmlns:a16="http://schemas.microsoft.com/office/drawing/2014/main" id="{2D8DD456-8EA9-A78D-538A-F8BC73107DEA}"/>
              </a:ext>
            </a:extLst>
          </p:cNvPr>
          <p:cNvGrpSpPr/>
          <p:nvPr/>
        </p:nvGrpSpPr>
        <p:grpSpPr>
          <a:xfrm>
            <a:off x="2776670" y="3429000"/>
            <a:ext cx="1919042" cy="1280510"/>
            <a:chOff x="2776670" y="3308845"/>
            <a:chExt cx="1919042" cy="1280510"/>
          </a:xfrm>
        </p:grpSpPr>
        <p:cxnSp>
          <p:nvCxnSpPr>
            <p:cNvPr id="10" name="Straight Connector 9">
              <a:extLst>
                <a:ext uri="{FF2B5EF4-FFF2-40B4-BE49-F238E27FC236}">
                  <a16:creationId xmlns:a16="http://schemas.microsoft.com/office/drawing/2014/main" id="{92AD9F1B-347B-4A13-25BB-69FAB5BE5E92}"/>
                </a:ext>
              </a:extLst>
            </p:cNvPr>
            <p:cNvCxnSpPr>
              <a:cxnSpLocks/>
            </p:cNvCxnSpPr>
            <p:nvPr/>
          </p:nvCxnSpPr>
          <p:spPr>
            <a:xfrm flipV="1">
              <a:off x="277667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
              <a:extLst>
                <a:ext uri="{FF2B5EF4-FFF2-40B4-BE49-F238E27FC236}">
                  <a16:creationId xmlns:a16="http://schemas.microsoft.com/office/drawing/2014/main" id="{268E917F-DE2A-4D14-C7D2-6C84489B767D}"/>
                </a:ext>
              </a:extLst>
            </p:cNvPr>
            <p:cNvSpPr txBox="1">
              <a:spLocks/>
            </p:cNvSpPr>
            <p:nvPr/>
          </p:nvSpPr>
          <p:spPr>
            <a:xfrm>
              <a:off x="2794222"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2</a:t>
              </a:r>
            </a:p>
            <a:p>
              <a:pPr>
                <a:lnSpc>
                  <a:spcPct val="100000"/>
                </a:lnSpc>
                <a:spcBef>
                  <a:spcPts val="0"/>
                </a:spcBef>
              </a:pPr>
              <a:r>
                <a:rPr lang="en-US" sz="1400" dirty="0"/>
                <a:t>Brief details go here</a:t>
              </a:r>
            </a:p>
          </p:txBody>
        </p:sp>
      </p:grpSp>
      <p:grpSp>
        <p:nvGrpSpPr>
          <p:cNvPr id="24" name="Date 3" descr="Date 3&#13;&#10;Brief details go here&#13;&#10;">
            <a:extLst>
              <a:ext uri="{FF2B5EF4-FFF2-40B4-BE49-F238E27FC236}">
                <a16:creationId xmlns:a16="http://schemas.microsoft.com/office/drawing/2014/main" id="{C928E30C-885E-C59C-17A0-E8C705F58335}"/>
              </a:ext>
            </a:extLst>
          </p:cNvPr>
          <p:cNvGrpSpPr/>
          <p:nvPr/>
        </p:nvGrpSpPr>
        <p:grpSpPr>
          <a:xfrm>
            <a:off x="4502715" y="1967132"/>
            <a:ext cx="1901490" cy="1230087"/>
            <a:chOff x="4502715" y="2078758"/>
            <a:chExt cx="1901490" cy="1230087"/>
          </a:xfrm>
        </p:grpSpPr>
        <p:cxnSp>
          <p:nvCxnSpPr>
            <p:cNvPr id="11" name="Straight Connector 10">
              <a:extLst>
                <a:ext uri="{FF2B5EF4-FFF2-40B4-BE49-F238E27FC236}">
                  <a16:creationId xmlns:a16="http://schemas.microsoft.com/office/drawing/2014/main" id="{52F333F5-92E9-AA71-EFC9-3E5DBF9DEF3B}"/>
                </a:ext>
              </a:extLst>
            </p:cNvPr>
            <p:cNvCxnSpPr>
              <a:cxnSpLocks/>
            </p:cNvCxnSpPr>
            <p:nvPr/>
          </p:nvCxnSpPr>
          <p:spPr>
            <a:xfrm flipV="1">
              <a:off x="4502715" y="2078758"/>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Placeholder 1">
              <a:extLst>
                <a:ext uri="{FF2B5EF4-FFF2-40B4-BE49-F238E27FC236}">
                  <a16:creationId xmlns:a16="http://schemas.microsoft.com/office/drawing/2014/main" id="{846A7816-B4B6-2527-6136-1503B68FBD7D}"/>
                </a:ext>
              </a:extLst>
            </p:cNvPr>
            <p:cNvSpPr txBox="1">
              <a:spLocks/>
            </p:cNvSpPr>
            <p:nvPr/>
          </p:nvSpPr>
          <p:spPr>
            <a:xfrm>
              <a:off x="4502715" y="2082448"/>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3</a:t>
              </a:r>
            </a:p>
            <a:p>
              <a:pPr>
                <a:lnSpc>
                  <a:spcPct val="100000"/>
                </a:lnSpc>
                <a:spcBef>
                  <a:spcPts val="0"/>
                </a:spcBef>
              </a:pPr>
              <a:r>
                <a:rPr lang="en-US" sz="1400" dirty="0"/>
                <a:t>Brief details go here</a:t>
              </a:r>
            </a:p>
          </p:txBody>
        </p:sp>
      </p:grpSp>
      <p:grpSp>
        <p:nvGrpSpPr>
          <p:cNvPr id="26" name="Date 5" descr="Date 5&#13;&#10;Brief details go here&#13;&#10;">
            <a:extLst>
              <a:ext uri="{FF2B5EF4-FFF2-40B4-BE49-F238E27FC236}">
                <a16:creationId xmlns:a16="http://schemas.microsoft.com/office/drawing/2014/main" id="{59A60186-7697-98C1-AA14-4E0072955F6A}"/>
              </a:ext>
            </a:extLst>
          </p:cNvPr>
          <p:cNvGrpSpPr/>
          <p:nvPr/>
        </p:nvGrpSpPr>
        <p:grpSpPr>
          <a:xfrm>
            <a:off x="7954805" y="1967132"/>
            <a:ext cx="1901490" cy="1278990"/>
            <a:chOff x="7954805" y="1924603"/>
            <a:chExt cx="1901490" cy="1278990"/>
          </a:xfrm>
        </p:grpSpPr>
        <p:cxnSp>
          <p:nvCxnSpPr>
            <p:cNvPr id="13" name="Straight Connector 12">
              <a:extLst>
                <a:ext uri="{FF2B5EF4-FFF2-40B4-BE49-F238E27FC236}">
                  <a16:creationId xmlns:a16="http://schemas.microsoft.com/office/drawing/2014/main" id="{5D30F08C-8EB6-F6E5-8092-FE1C56FC7E32}"/>
                </a:ext>
              </a:extLst>
            </p:cNvPr>
            <p:cNvCxnSpPr>
              <a:cxnSpLocks/>
            </p:cNvCxnSpPr>
            <p:nvPr/>
          </p:nvCxnSpPr>
          <p:spPr>
            <a:xfrm flipV="1">
              <a:off x="7954805" y="1973506"/>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 Placeholder 1">
              <a:extLst>
                <a:ext uri="{FF2B5EF4-FFF2-40B4-BE49-F238E27FC236}">
                  <a16:creationId xmlns:a16="http://schemas.microsoft.com/office/drawing/2014/main" id="{EF153B5B-6BCC-18FB-DAA3-427DF41FD40A}"/>
                </a:ext>
              </a:extLst>
            </p:cNvPr>
            <p:cNvSpPr txBox="1">
              <a:spLocks/>
            </p:cNvSpPr>
            <p:nvPr/>
          </p:nvSpPr>
          <p:spPr>
            <a:xfrm>
              <a:off x="7954805" y="192460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5</a:t>
              </a:r>
            </a:p>
            <a:p>
              <a:pPr>
                <a:lnSpc>
                  <a:spcPct val="100000"/>
                </a:lnSpc>
                <a:spcBef>
                  <a:spcPts val="0"/>
                </a:spcBef>
              </a:pPr>
              <a:r>
                <a:rPr lang="en-US" sz="1400" dirty="0"/>
                <a:t>Brief details go here</a:t>
              </a:r>
            </a:p>
          </p:txBody>
        </p:sp>
      </p:grpSp>
      <p:grpSp>
        <p:nvGrpSpPr>
          <p:cNvPr id="25" name="Date 4" descr="Date 4&#13;&#10;Brief details go here&#13;&#10;">
            <a:extLst>
              <a:ext uri="{FF2B5EF4-FFF2-40B4-BE49-F238E27FC236}">
                <a16:creationId xmlns:a16="http://schemas.microsoft.com/office/drawing/2014/main" id="{E07C7D9E-9D0E-2B44-2427-79FA79B70F36}"/>
              </a:ext>
            </a:extLst>
          </p:cNvPr>
          <p:cNvGrpSpPr/>
          <p:nvPr/>
        </p:nvGrpSpPr>
        <p:grpSpPr>
          <a:xfrm>
            <a:off x="6228759" y="3197219"/>
            <a:ext cx="1901490" cy="1512291"/>
            <a:chOff x="6228759" y="3077064"/>
            <a:chExt cx="1901490" cy="1512291"/>
          </a:xfrm>
        </p:grpSpPr>
        <p:cxnSp>
          <p:nvCxnSpPr>
            <p:cNvPr id="12" name="Straight Connector 11">
              <a:extLst>
                <a:ext uri="{FF2B5EF4-FFF2-40B4-BE49-F238E27FC236}">
                  <a16:creationId xmlns:a16="http://schemas.microsoft.com/office/drawing/2014/main" id="{06494BB3-B8BD-355A-5007-C273A9C5F8D6}"/>
                </a:ext>
              </a:extLst>
            </p:cNvPr>
            <p:cNvCxnSpPr>
              <a:cxnSpLocks/>
            </p:cNvCxnSpPr>
            <p:nvPr/>
          </p:nvCxnSpPr>
          <p:spPr>
            <a:xfrm flipV="1">
              <a:off x="6228760" y="3077064"/>
              <a:ext cx="0" cy="1335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
              <a:extLst>
                <a:ext uri="{FF2B5EF4-FFF2-40B4-BE49-F238E27FC236}">
                  <a16:creationId xmlns:a16="http://schemas.microsoft.com/office/drawing/2014/main" id="{9E8CB341-C94A-6A9C-FDEE-9DC55B280AC1}"/>
                </a:ext>
              </a:extLst>
            </p:cNvPr>
            <p:cNvSpPr txBox="1">
              <a:spLocks/>
            </p:cNvSpPr>
            <p:nvPr/>
          </p:nvSpPr>
          <p:spPr>
            <a:xfrm>
              <a:off x="6228759"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4</a:t>
              </a:r>
            </a:p>
            <a:p>
              <a:pPr>
                <a:lnSpc>
                  <a:spcPct val="100000"/>
                </a:lnSpc>
                <a:spcBef>
                  <a:spcPts val="0"/>
                </a:spcBef>
              </a:pPr>
              <a:r>
                <a:rPr lang="en-US" sz="1400" dirty="0"/>
                <a:t>Brief details go here</a:t>
              </a:r>
            </a:p>
          </p:txBody>
        </p:sp>
      </p:grpSp>
      <p:grpSp>
        <p:nvGrpSpPr>
          <p:cNvPr id="27" name="Date 5" descr="Date 6&#13;&#10;Brief details go here&#13;&#10;">
            <a:extLst>
              <a:ext uri="{FF2B5EF4-FFF2-40B4-BE49-F238E27FC236}">
                <a16:creationId xmlns:a16="http://schemas.microsoft.com/office/drawing/2014/main" id="{4E773E93-2CE7-E904-C9BC-24D888E90EEF}"/>
              </a:ext>
            </a:extLst>
          </p:cNvPr>
          <p:cNvGrpSpPr/>
          <p:nvPr/>
        </p:nvGrpSpPr>
        <p:grpSpPr>
          <a:xfrm>
            <a:off x="9680850" y="3429000"/>
            <a:ext cx="1901490" cy="1280510"/>
            <a:chOff x="9680850" y="3308845"/>
            <a:chExt cx="1901490" cy="1280510"/>
          </a:xfrm>
        </p:grpSpPr>
        <p:cxnSp>
          <p:nvCxnSpPr>
            <p:cNvPr id="14" name="Straight Connector 13">
              <a:extLst>
                <a:ext uri="{FF2B5EF4-FFF2-40B4-BE49-F238E27FC236}">
                  <a16:creationId xmlns:a16="http://schemas.microsoft.com/office/drawing/2014/main" id="{8F3BDEEB-FE36-8616-EA40-E7FE9B1D1274}"/>
                </a:ext>
              </a:extLst>
            </p:cNvPr>
            <p:cNvCxnSpPr>
              <a:cxnSpLocks/>
            </p:cNvCxnSpPr>
            <p:nvPr/>
          </p:nvCxnSpPr>
          <p:spPr>
            <a:xfrm flipV="1">
              <a:off x="968085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06BEDBBF-31D4-0436-E993-F989EB08E2BE}"/>
                </a:ext>
              </a:extLst>
            </p:cNvPr>
            <p:cNvSpPr txBox="1">
              <a:spLocks/>
            </p:cNvSpPr>
            <p:nvPr/>
          </p:nvSpPr>
          <p:spPr>
            <a:xfrm>
              <a:off x="9680850"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6</a:t>
              </a:r>
            </a:p>
            <a:p>
              <a:pPr>
                <a:lnSpc>
                  <a:spcPct val="100000"/>
                </a:lnSpc>
                <a:spcBef>
                  <a:spcPts val="0"/>
                </a:spcBef>
              </a:pPr>
              <a:r>
                <a:rPr lang="en-US" sz="1400" dirty="0"/>
                <a:t>Brief details go here</a:t>
              </a:r>
            </a:p>
          </p:txBody>
        </p:sp>
      </p:grpSp>
      <p:sp>
        <p:nvSpPr>
          <p:cNvPr id="4" name="Slide Number Placeholder 3">
            <a:extLst>
              <a:ext uri="{FF2B5EF4-FFF2-40B4-BE49-F238E27FC236}">
                <a16:creationId xmlns:a16="http://schemas.microsoft.com/office/drawing/2014/main" id="{4F4855E3-29FD-975F-4CAF-7374C3C1609B}"/>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42</a:t>
            </a:fld>
            <a:endParaRPr lang="en-US" dirty="0"/>
          </a:p>
        </p:txBody>
      </p:sp>
      <p:sp>
        <p:nvSpPr>
          <p:cNvPr id="3" name="Footer Placeholder 2">
            <a:extLst>
              <a:ext uri="{FF2B5EF4-FFF2-40B4-BE49-F238E27FC236}">
                <a16:creationId xmlns:a16="http://schemas.microsoft.com/office/drawing/2014/main" id="{BD6C6485-8923-75C9-215F-ACBEBCA41FFF}"/>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81" name="Graphic 78">
            <a:extLst>
              <a:ext uri="{FF2B5EF4-FFF2-40B4-BE49-F238E27FC236}">
                <a16:creationId xmlns:a16="http://schemas.microsoft.com/office/drawing/2014/main" id="{6ABFF4CA-6578-39B2-95F7-1BF975315139}"/>
              </a:ext>
              <a:ext uri="{C183D7F6-B498-43B3-948B-1728B52AA6E4}">
                <adec:decorative xmlns:adec="http://schemas.microsoft.com/office/drawing/2017/decorative" val="1"/>
              </a:ext>
            </a:extLst>
          </p:cNvPr>
          <p:cNvSpPr/>
          <p:nvPr/>
        </p:nvSpPr>
        <p:spPr>
          <a:xfrm>
            <a:off x="-2" y="3125465"/>
            <a:ext cx="12188952" cy="672401"/>
          </a:xfrm>
          <a:custGeom>
            <a:avLst/>
            <a:gdLst>
              <a:gd name="connsiteX0" fmla="*/ 0 w 12188952"/>
              <a:gd name="connsiteY0" fmla="*/ 527004 h 672401"/>
              <a:gd name="connsiteX1" fmla="*/ 5358124 w 12188952"/>
              <a:gd name="connsiteY1" fmla="*/ 8062 h 672401"/>
              <a:gd name="connsiteX2" fmla="*/ 12188952 w 12188952"/>
              <a:gd name="connsiteY2" fmla="*/ 523844 h 672401"/>
              <a:gd name="connsiteX3" fmla="*/ 12188952 w 12188952"/>
              <a:gd name="connsiteY3" fmla="*/ 672402 h 672401"/>
              <a:gd name="connsiteX4" fmla="*/ 6674023 w 12188952"/>
              <a:gd name="connsiteY4" fmla="*/ 150488 h 672401"/>
              <a:gd name="connsiteX5" fmla="*/ 0 w 12188952"/>
              <a:gd name="connsiteY5" fmla="*/ 672402 h 672401"/>
              <a:gd name="connsiteX6" fmla="*/ 0 w 12188952"/>
              <a:gd name="connsiteY6" fmla="*/ 527004 h 67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72401">
                <a:moveTo>
                  <a:pt x="0" y="527004"/>
                </a:moveTo>
                <a:cubicBezTo>
                  <a:pt x="1767144" y="203274"/>
                  <a:pt x="3563300" y="45549"/>
                  <a:pt x="5358124" y="8062"/>
                </a:cubicBezTo>
                <a:cubicBezTo>
                  <a:pt x="7644124" y="-39540"/>
                  <a:pt x="9936598" y="122547"/>
                  <a:pt x="12188952" y="523844"/>
                </a:cubicBezTo>
                <a:lnTo>
                  <a:pt x="12188952" y="672402"/>
                </a:lnTo>
                <a:cubicBezTo>
                  <a:pt x="10369561" y="341022"/>
                  <a:pt x="8520522" y="179252"/>
                  <a:pt x="6674023" y="150488"/>
                </a:cubicBezTo>
                <a:cubicBezTo>
                  <a:pt x="4439953" y="113823"/>
                  <a:pt x="2200804" y="276605"/>
                  <a:pt x="0" y="672402"/>
                </a:cubicBezTo>
                <a:cubicBezTo>
                  <a:pt x="0" y="623915"/>
                  <a:pt x="0" y="575491"/>
                  <a:pt x="0" y="527004"/>
                </a:cubicBezTo>
                <a:close/>
              </a:path>
            </a:pathLst>
          </a:custGeom>
          <a:solidFill>
            <a:schemeClr val="tx2"/>
          </a:solidFill>
          <a:ln w="6345" cap="flat">
            <a:noFill/>
            <a:prstDash val="solid"/>
            <a:miter/>
          </a:ln>
        </p:spPr>
        <p:txBody>
          <a:bodyPr rtlCol="0" anchor="ctr"/>
          <a:lstStyle/>
          <a:p>
            <a:endParaRPr lang="en-US"/>
          </a:p>
        </p:txBody>
      </p:sp>
    </p:spTree>
    <p:extLst>
      <p:ext uri="{BB962C8B-B14F-4D97-AF65-F5344CB8AC3E}">
        <p14:creationId xmlns:p14="http://schemas.microsoft.com/office/powerpoint/2010/main" val="3928290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E479DFD-AB74-925F-A0BE-5112419E08D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7C3E6899-5132-C24F-E76D-509CE34D08E1}"/>
              </a:ext>
            </a:extLst>
          </p:cNvPr>
          <p:cNvSpPr>
            <a:spLocks noGrp="1"/>
          </p:cNvSpPr>
          <p:nvPr>
            <p:ph type="title"/>
          </p:nvPr>
        </p:nvSpPr>
        <p:spPr>
          <a:xfrm>
            <a:off x="585926" y="1828800"/>
            <a:ext cx="8232149" cy="2026447"/>
          </a:xfrm>
        </p:spPr>
        <p:txBody>
          <a:bodyPr/>
          <a:lstStyle/>
          <a:p>
            <a:r>
              <a:rPr lang="en-US" dirty="0"/>
              <a:t>“A general customer quote slide.</a:t>
            </a:r>
            <a:br>
              <a:rPr lang="en-US" dirty="0"/>
            </a:br>
            <a:r>
              <a:rPr lang="en-US" dirty="0"/>
              <a:t>Surrounded by quotation marks”</a:t>
            </a:r>
          </a:p>
        </p:txBody>
      </p:sp>
      <p:sp>
        <p:nvSpPr>
          <p:cNvPr id="12" name="Text Placeholder 11">
            <a:extLst>
              <a:ext uri="{FF2B5EF4-FFF2-40B4-BE49-F238E27FC236}">
                <a16:creationId xmlns:a16="http://schemas.microsoft.com/office/drawing/2014/main" id="{E378EF8F-C85F-48CF-DFAB-A5440DF0B971}"/>
              </a:ext>
            </a:extLst>
          </p:cNvPr>
          <p:cNvSpPr>
            <a:spLocks noGrp="1"/>
          </p:cNvSpPr>
          <p:nvPr>
            <p:ph type="body" sz="quarter" idx="37"/>
          </p:nvPr>
        </p:nvSpPr>
        <p:spPr>
          <a:xfrm>
            <a:off x="761999" y="4540249"/>
            <a:ext cx="5333999" cy="266291"/>
          </a:xfrm>
        </p:spPr>
        <p:txBody>
          <a:bodyPr/>
          <a:lstStyle/>
          <a:p>
            <a:r>
              <a:rPr lang="en-US" dirty="0"/>
              <a:t>Name of person quoted</a:t>
            </a:r>
          </a:p>
          <a:p>
            <a:endParaRPr lang="en-US" dirty="0"/>
          </a:p>
          <a:p>
            <a:endParaRPr lang="en-US" dirty="0"/>
          </a:p>
        </p:txBody>
      </p:sp>
      <p:sp>
        <p:nvSpPr>
          <p:cNvPr id="8" name="Text Placeholder 7">
            <a:extLst>
              <a:ext uri="{FF2B5EF4-FFF2-40B4-BE49-F238E27FC236}">
                <a16:creationId xmlns:a16="http://schemas.microsoft.com/office/drawing/2014/main" id="{EE997D4F-A74F-2C82-4A0B-22DA25CF7B04}"/>
              </a:ext>
            </a:extLst>
          </p:cNvPr>
          <p:cNvSpPr>
            <a:spLocks noGrp="1"/>
          </p:cNvSpPr>
          <p:nvPr>
            <p:ph type="body" sz="quarter" idx="36"/>
          </p:nvPr>
        </p:nvSpPr>
        <p:spPr>
          <a:xfrm>
            <a:off x="761999" y="4877842"/>
            <a:ext cx="5333999" cy="895181"/>
          </a:xfrm>
        </p:spPr>
        <p:txBody>
          <a:bodyPr/>
          <a:lstStyle/>
          <a:p>
            <a:r>
              <a:rPr lang="en-US" dirty="0"/>
              <a:t>Additional information if needed</a:t>
            </a:r>
          </a:p>
          <a:p>
            <a:endParaRPr lang="en-US" dirty="0"/>
          </a:p>
        </p:txBody>
      </p:sp>
      <p:pic>
        <p:nvPicPr>
          <p:cNvPr id="13" name="Picture Placeholder 54" descr="A placeholder logo with called Supremo Financials.  ">
            <a:extLst>
              <a:ext uri="{FF2B5EF4-FFF2-40B4-BE49-F238E27FC236}">
                <a16:creationId xmlns:a16="http://schemas.microsoft.com/office/drawing/2014/main" id="{80A49F8E-543D-2402-8896-81E444CB0FF8}"/>
              </a:ext>
            </a:extLst>
          </p:cNvPr>
          <p:cNvPicPr>
            <a:picLocks noGrp="1" noChangeAspect="1"/>
          </p:cNvPicPr>
          <p:nvPr>
            <p:ph sz="quarter" idx="45"/>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p:blipFill>
        <p:spPr>
          <a:xfrm>
            <a:off x="741820" y="1144588"/>
            <a:ext cx="2366048" cy="673100"/>
          </a:xfrm>
        </p:spPr>
      </p:pic>
      <p:sp>
        <p:nvSpPr>
          <p:cNvPr id="2" name="Footer Placeholder 1">
            <a:extLst>
              <a:ext uri="{FF2B5EF4-FFF2-40B4-BE49-F238E27FC236}">
                <a16:creationId xmlns:a16="http://schemas.microsoft.com/office/drawing/2014/main" id="{FA5F6956-30C8-9D92-DD25-3725730BA01A}"/>
              </a:ext>
            </a:extLst>
          </p:cNvPr>
          <p:cNvSpPr>
            <a:spLocks noGrp="1"/>
          </p:cNvSpPr>
          <p:nvPr>
            <p:ph type="ftr" sz="quarter" idx="47"/>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E6654B30-2372-FBF3-8EC8-8E38F6C6A20D}"/>
              </a:ext>
            </a:extLst>
          </p:cNvPr>
          <p:cNvSpPr>
            <a:spLocks noGrp="1"/>
          </p:cNvSpPr>
          <p:nvPr>
            <p:ph type="sldNum" sz="quarter" idx="48"/>
          </p:nvPr>
        </p:nvSpPr>
        <p:spPr>
          <a:xfrm>
            <a:off x="762000" y="6423660"/>
            <a:ext cx="365760" cy="365760"/>
          </a:xfrm>
        </p:spPr>
        <p:txBody>
          <a:bodyPr/>
          <a:lstStyle/>
          <a:p>
            <a:fld id="{345D60D9-5372-5F40-9443-0F9AE5BDC3C8}" type="slidenum">
              <a:rPr lang="en-US" smtClean="0"/>
              <a:pPr/>
              <a:t>43</a:t>
            </a:fld>
            <a:endParaRPr lang="en-US" dirty="0"/>
          </a:p>
        </p:txBody>
      </p:sp>
    </p:spTree>
    <p:extLst>
      <p:ext uri="{BB962C8B-B14F-4D97-AF65-F5344CB8AC3E}">
        <p14:creationId xmlns:p14="http://schemas.microsoft.com/office/powerpoint/2010/main" val="2344448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6F67ABD-DA67-E2C2-2BF9-1772B1714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A73BA-EB45-6A31-2FF9-B8F24973DB21}"/>
              </a:ext>
            </a:extLst>
          </p:cNvPr>
          <p:cNvSpPr>
            <a:spLocks noGrp="1"/>
          </p:cNvSpPr>
          <p:nvPr>
            <p:ph type="title"/>
          </p:nvPr>
        </p:nvSpPr>
        <p:spPr>
          <a:xfrm>
            <a:off x="5677787" y="2896192"/>
            <a:ext cx="6020298" cy="1384995"/>
          </a:xfrm>
        </p:spPr>
        <p:txBody>
          <a:bodyPr/>
          <a:lstStyle/>
          <a:p>
            <a:r>
              <a:rPr lang="en-US" dirty="0"/>
              <a:t>“A general customer quote slide. Surrounded by quotation marks.”</a:t>
            </a:r>
          </a:p>
        </p:txBody>
      </p:sp>
      <p:sp>
        <p:nvSpPr>
          <p:cNvPr id="4" name="Text Placeholder 3">
            <a:extLst>
              <a:ext uri="{FF2B5EF4-FFF2-40B4-BE49-F238E27FC236}">
                <a16:creationId xmlns:a16="http://schemas.microsoft.com/office/drawing/2014/main" id="{CD101018-BFB2-16FA-05C1-A6DD7B188FEC}"/>
              </a:ext>
            </a:extLst>
          </p:cNvPr>
          <p:cNvSpPr>
            <a:spLocks noGrp="1"/>
          </p:cNvSpPr>
          <p:nvPr>
            <p:ph type="body" sz="quarter" idx="37"/>
          </p:nvPr>
        </p:nvSpPr>
        <p:spPr>
          <a:xfrm>
            <a:off x="5828788" y="4911127"/>
            <a:ext cx="5864400" cy="266291"/>
          </a:xfrm>
        </p:spPr>
        <p:txBody>
          <a:bodyPr/>
          <a:lstStyle/>
          <a:p>
            <a:r>
              <a:rPr lang="en-US" dirty="0"/>
              <a:t>Name of person quoted</a:t>
            </a:r>
          </a:p>
        </p:txBody>
      </p:sp>
      <p:sp>
        <p:nvSpPr>
          <p:cNvPr id="3" name="Text Placeholder 2">
            <a:extLst>
              <a:ext uri="{FF2B5EF4-FFF2-40B4-BE49-F238E27FC236}">
                <a16:creationId xmlns:a16="http://schemas.microsoft.com/office/drawing/2014/main" id="{BFF032AE-B0DE-4168-BC26-D0F4B4CEA5BB}"/>
              </a:ext>
            </a:extLst>
          </p:cNvPr>
          <p:cNvSpPr>
            <a:spLocks noGrp="1"/>
          </p:cNvSpPr>
          <p:nvPr>
            <p:ph type="body" sz="quarter" idx="36"/>
          </p:nvPr>
        </p:nvSpPr>
        <p:spPr>
          <a:xfrm>
            <a:off x="5828788" y="5248720"/>
            <a:ext cx="5864400" cy="786385"/>
          </a:xfrm>
        </p:spPr>
        <p:txBody>
          <a:bodyPr/>
          <a:lstStyle/>
          <a:p>
            <a:r>
              <a:rPr lang="en-US" dirty="0"/>
              <a:t>Additional information if needed</a:t>
            </a:r>
          </a:p>
        </p:txBody>
      </p:sp>
      <p:pic>
        <p:nvPicPr>
          <p:cNvPr id="9" name="Picture Placeholder 54" descr="A placeholder logo with called Supremo Financials.  ">
            <a:extLst>
              <a:ext uri="{FF2B5EF4-FFF2-40B4-BE49-F238E27FC236}">
                <a16:creationId xmlns:a16="http://schemas.microsoft.com/office/drawing/2014/main" id="{A1C3F9EE-A28D-09B8-C7BE-DC3FF2314259}"/>
              </a:ext>
            </a:extLst>
          </p:cNvPr>
          <p:cNvPicPr>
            <a:picLocks noGrp="1" noChangeAspect="1"/>
          </p:cNvPicPr>
          <p:nvPr>
            <p:ph sz="quarter" idx="48"/>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p:blipFill>
        <p:spPr>
          <a:xfrm>
            <a:off x="5869445" y="1560513"/>
            <a:ext cx="2366048" cy="673100"/>
          </a:xfrm>
        </p:spPr>
      </p:pic>
      <p:pic>
        <p:nvPicPr>
          <p:cNvPr id="16" name="Picture Placeholder 7" descr="A placeholder image of a woman smiling at the camera. She is wearing a button-down shirt and wearing glasses. ">
            <a:extLst>
              <a:ext uri="{FF2B5EF4-FFF2-40B4-BE49-F238E27FC236}">
                <a16:creationId xmlns:a16="http://schemas.microsoft.com/office/drawing/2014/main" id="{6D6B284D-1FE0-0762-9B0A-B64F63701C26}"/>
              </a:ext>
            </a:extLst>
          </p:cNvPr>
          <p:cNvPicPr>
            <a:picLocks noGrp="1" noChangeAspect="1"/>
          </p:cNvPicPr>
          <p:nvPr>
            <p:ph type="pic" sz="quarter" idx="47"/>
          </p:nvPr>
        </p:nvPicPr>
        <p:blipFill rotWithShape="1">
          <a:blip r:embed="rId4" cstate="email">
            <a:extLst>
              <a:ext uri="{28A0092B-C50C-407E-A947-70E740481C1C}">
                <a14:useLocalDpi xmlns:a14="http://schemas.microsoft.com/office/drawing/2010/main"/>
              </a:ext>
            </a:extLst>
          </a:blip>
          <a:srcRect l="61" r="61"/>
          <a:stretch/>
        </p:blipFill>
        <p:spPr>
          <a:xfrm>
            <a:off x="0" y="0"/>
            <a:ext cx="4937092" cy="6292035"/>
          </a:xfrm>
        </p:spPr>
      </p:pic>
      <p:sp>
        <p:nvSpPr>
          <p:cNvPr id="6" name="Slide Number Placeholder 5">
            <a:extLst>
              <a:ext uri="{FF2B5EF4-FFF2-40B4-BE49-F238E27FC236}">
                <a16:creationId xmlns:a16="http://schemas.microsoft.com/office/drawing/2014/main" id="{4B75E597-DFBC-82AE-30E2-C40A74969A7D}"/>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44</a:t>
            </a:fld>
            <a:endParaRPr lang="en-US" dirty="0"/>
          </a:p>
        </p:txBody>
      </p:sp>
      <p:sp>
        <p:nvSpPr>
          <p:cNvPr id="7" name="Footer Placeholder 6">
            <a:extLst>
              <a:ext uri="{FF2B5EF4-FFF2-40B4-BE49-F238E27FC236}">
                <a16:creationId xmlns:a16="http://schemas.microsoft.com/office/drawing/2014/main" id="{78D62A45-C19C-CBCD-92B9-5284725E4EE3}"/>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55494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68C6207-9EC2-33AC-1F4C-34103B22A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872DA-27C2-1143-A81C-497C53BBF525}"/>
              </a:ext>
            </a:extLst>
          </p:cNvPr>
          <p:cNvSpPr>
            <a:spLocks noGrp="1"/>
          </p:cNvSpPr>
          <p:nvPr>
            <p:ph type="title"/>
          </p:nvPr>
        </p:nvSpPr>
        <p:spPr>
          <a:xfrm>
            <a:off x="768875" y="182403"/>
            <a:ext cx="10671048" cy="822960"/>
          </a:xfrm>
        </p:spPr>
        <p:txBody>
          <a:bodyPr/>
          <a:lstStyle/>
          <a:p>
            <a:r>
              <a:rPr lang="en-US" dirty="0"/>
              <a:t>Example on a light table slide </a:t>
            </a:r>
          </a:p>
        </p:txBody>
      </p:sp>
      <p:graphicFrame>
        <p:nvGraphicFramePr>
          <p:cNvPr id="6" name="Content Placeholder 4">
            <a:extLst>
              <a:ext uri="{FF2B5EF4-FFF2-40B4-BE49-F238E27FC236}">
                <a16:creationId xmlns:a16="http://schemas.microsoft.com/office/drawing/2014/main" id="{B7BE5E9D-7D8A-768D-113A-2D6A957659DF}"/>
              </a:ext>
            </a:extLst>
          </p:cNvPr>
          <p:cNvGraphicFramePr>
            <a:graphicFrameLocks/>
          </p:cNvGraphicFramePr>
          <p:nvPr>
            <p:extLst>
              <p:ext uri="{D42A27DB-BD31-4B8C-83A1-F6EECF244321}">
                <p14:modId xmlns:p14="http://schemas.microsoft.com/office/powerpoint/2010/main" val="917229862"/>
              </p:ext>
            </p:extLst>
          </p:nvPr>
        </p:nvGraphicFramePr>
        <p:xfrm>
          <a:off x="762000" y="1341546"/>
          <a:ext cx="10884568" cy="4023360"/>
        </p:xfrm>
        <a:graphic>
          <a:graphicData uri="http://schemas.openxmlformats.org/drawingml/2006/table">
            <a:tbl>
              <a:tblPr firstRow="1" bandRow="1">
                <a:tableStyleId>{7E9639D4-E3E2-4D34-9284-5A2195B3D0D7}</a:tableStyleId>
              </a:tblPr>
              <a:tblGrid>
                <a:gridCol w="1934293">
                  <a:extLst>
                    <a:ext uri="{9D8B030D-6E8A-4147-A177-3AD203B41FA5}">
                      <a16:colId xmlns:a16="http://schemas.microsoft.com/office/drawing/2014/main" val="584623513"/>
                    </a:ext>
                  </a:extLst>
                </a:gridCol>
                <a:gridCol w="1425331">
                  <a:extLst>
                    <a:ext uri="{9D8B030D-6E8A-4147-A177-3AD203B41FA5}">
                      <a16:colId xmlns:a16="http://schemas.microsoft.com/office/drawing/2014/main" val="2778524638"/>
                    </a:ext>
                  </a:extLst>
                </a:gridCol>
                <a:gridCol w="1542197">
                  <a:extLst>
                    <a:ext uri="{9D8B030D-6E8A-4147-A177-3AD203B41FA5}">
                      <a16:colId xmlns:a16="http://schemas.microsoft.com/office/drawing/2014/main" val="2056953819"/>
                    </a:ext>
                  </a:extLst>
                </a:gridCol>
                <a:gridCol w="1624083">
                  <a:extLst>
                    <a:ext uri="{9D8B030D-6E8A-4147-A177-3AD203B41FA5}">
                      <a16:colId xmlns:a16="http://schemas.microsoft.com/office/drawing/2014/main" val="6525436"/>
                    </a:ext>
                  </a:extLst>
                </a:gridCol>
                <a:gridCol w="1487606">
                  <a:extLst>
                    <a:ext uri="{9D8B030D-6E8A-4147-A177-3AD203B41FA5}">
                      <a16:colId xmlns:a16="http://schemas.microsoft.com/office/drawing/2014/main" val="1458240709"/>
                    </a:ext>
                  </a:extLst>
                </a:gridCol>
                <a:gridCol w="1514902">
                  <a:extLst>
                    <a:ext uri="{9D8B030D-6E8A-4147-A177-3AD203B41FA5}">
                      <a16:colId xmlns:a16="http://schemas.microsoft.com/office/drawing/2014/main" val="2907656304"/>
                    </a:ext>
                  </a:extLst>
                </a:gridCol>
                <a:gridCol w="1356156">
                  <a:extLst>
                    <a:ext uri="{9D8B030D-6E8A-4147-A177-3AD203B41FA5}">
                      <a16:colId xmlns:a16="http://schemas.microsoft.com/office/drawing/2014/main" val="726317343"/>
                    </a:ext>
                  </a:extLst>
                </a:gridCol>
              </a:tblGrid>
              <a:tr h="502920">
                <a:tc>
                  <a:txBody>
                    <a:bodyPr/>
                    <a:lstStyle/>
                    <a:p>
                      <a:pPr algn="l"/>
                      <a:r>
                        <a:rPr lang="en-US" sz="1400" b="1" i="0" spc="0" dirty="0">
                          <a:solidFill>
                            <a:schemeClr val="tx2"/>
                          </a:solidFill>
                          <a:latin typeface="Oracle Sans Tab" panose="020B0503020204020204" pitchFamily="34" charset="0"/>
                          <a:cs typeface="Oracle Sans Tab" panose="020B0503020204020204" pitchFamily="34" charset="0"/>
                        </a:rPr>
                        <a:t>Heading</a:t>
                      </a:r>
                    </a:p>
                  </a:txBody>
                  <a:tcPr marL="137160" marR="137160" marT="137160" marB="137160" anchor="ctr">
                    <a:lnL w="3175" cap="flat" cmpd="sng" algn="ctr">
                      <a:noFill/>
                      <a:prstDash val="solid"/>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chemeClr val="tx2"/>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chemeClr val="tx2"/>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chemeClr val="tx2"/>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chemeClr val="tx2"/>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chemeClr val="tx2"/>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chemeClr val="tx2"/>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w="3175" cap="flat" cmpd="sng" algn="ctr">
                      <a:noFill/>
                      <a:prstDash val="solid"/>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0340075"/>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518,051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15.19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13.37</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7.99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0.13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4</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0928229"/>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403,599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23.27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70.81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18.42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15.56</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1581489"/>
                  </a:ext>
                </a:extLst>
              </a:tr>
              <a:tr h="5029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323,911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6.15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9.35</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3.89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0.09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1038054"/>
                  </a:ext>
                </a:extLst>
              </a:tr>
              <a:tr h="5029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268,160</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14.87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77.10</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13.54</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14.51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2446804"/>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263,907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16.91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5.92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5.33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2704666"/>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116,828</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15.46</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86.01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12.68</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6.55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5843141"/>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69,689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15.43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78.77</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13.62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13.97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80049396"/>
                  </a:ext>
                </a:extLst>
              </a:tr>
            </a:tbl>
          </a:graphicData>
        </a:graphic>
      </p:graphicFrame>
      <p:sp>
        <p:nvSpPr>
          <p:cNvPr id="19" name="Slide Number Placeholder 18">
            <a:extLst>
              <a:ext uri="{FF2B5EF4-FFF2-40B4-BE49-F238E27FC236}">
                <a16:creationId xmlns:a16="http://schemas.microsoft.com/office/drawing/2014/main" id="{97339024-A792-25DA-6DEA-B53DD64C49FA}"/>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45</a:t>
            </a:fld>
            <a:endParaRPr lang="en-US" dirty="0"/>
          </a:p>
        </p:txBody>
      </p:sp>
      <p:sp>
        <p:nvSpPr>
          <p:cNvPr id="18" name="Footer Placeholder 17">
            <a:extLst>
              <a:ext uri="{FF2B5EF4-FFF2-40B4-BE49-F238E27FC236}">
                <a16:creationId xmlns:a16="http://schemas.microsoft.com/office/drawing/2014/main" id="{9CD8A1C0-E94B-2B2E-6DB5-F80A824797F0}"/>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483563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F33A493-D7B8-CE21-D94C-A88B82160C3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DF48788-E3FF-8308-06D1-93554AA9BB83}"/>
              </a:ext>
            </a:extLst>
          </p:cNvPr>
          <p:cNvSpPr>
            <a:spLocks noGrp="1"/>
          </p:cNvSpPr>
          <p:nvPr>
            <p:ph type="title"/>
          </p:nvPr>
        </p:nvSpPr>
        <p:spPr>
          <a:xfrm>
            <a:off x="768875" y="182403"/>
            <a:ext cx="10671048" cy="822960"/>
          </a:xfrm>
        </p:spPr>
        <p:txBody>
          <a:bodyPr/>
          <a:lstStyle/>
          <a:p>
            <a:r>
              <a:rPr lang="en-US" dirty="0"/>
              <a:t>Title on a light table slide </a:t>
            </a:r>
          </a:p>
        </p:txBody>
      </p:sp>
      <p:graphicFrame>
        <p:nvGraphicFramePr>
          <p:cNvPr id="20" name="Table 3">
            <a:extLst>
              <a:ext uri="{FF2B5EF4-FFF2-40B4-BE49-F238E27FC236}">
                <a16:creationId xmlns:a16="http://schemas.microsoft.com/office/drawing/2014/main" id="{A393D746-5456-640D-605B-30CE0F0DCA23}"/>
              </a:ext>
            </a:extLst>
          </p:cNvPr>
          <p:cNvGraphicFramePr>
            <a:graphicFrameLocks noGrp="1"/>
          </p:cNvGraphicFramePr>
          <p:nvPr>
            <p:ph sz="quarter" idx="14"/>
            <p:extLst>
              <p:ext uri="{D42A27DB-BD31-4B8C-83A1-F6EECF244321}">
                <p14:modId xmlns:p14="http://schemas.microsoft.com/office/powerpoint/2010/main" val="22195209"/>
              </p:ext>
            </p:extLst>
          </p:nvPr>
        </p:nvGraphicFramePr>
        <p:xfrm>
          <a:off x="766763" y="1600200"/>
          <a:ext cx="10671174" cy="4069080"/>
        </p:xfrm>
        <a:graphic>
          <a:graphicData uri="http://schemas.openxmlformats.org/drawingml/2006/table">
            <a:tbl>
              <a:tblPr firstRow="1" bandRow="1">
                <a:tableStyleId>{5C22544A-7EE6-4342-B048-85BDC9FD1C3A}</a:tableStyleId>
              </a:tblPr>
              <a:tblGrid>
                <a:gridCol w="2819088">
                  <a:extLst>
                    <a:ext uri="{9D8B030D-6E8A-4147-A177-3AD203B41FA5}">
                      <a16:colId xmlns:a16="http://schemas.microsoft.com/office/drawing/2014/main" val="2288636695"/>
                    </a:ext>
                  </a:extLst>
                </a:gridCol>
                <a:gridCol w="3606989">
                  <a:extLst>
                    <a:ext uri="{9D8B030D-6E8A-4147-A177-3AD203B41FA5}">
                      <a16:colId xmlns:a16="http://schemas.microsoft.com/office/drawing/2014/main" val="426101917"/>
                    </a:ext>
                  </a:extLst>
                </a:gridCol>
                <a:gridCol w="4245097">
                  <a:extLst>
                    <a:ext uri="{9D8B030D-6E8A-4147-A177-3AD203B41FA5}">
                      <a16:colId xmlns:a16="http://schemas.microsoft.com/office/drawing/2014/main" val="414503229"/>
                    </a:ext>
                  </a:extLst>
                </a:gridCol>
              </a:tblGrid>
              <a:tr h="457200">
                <a:tc>
                  <a:txBody>
                    <a:bodyPr/>
                    <a:lstStyle/>
                    <a:p>
                      <a:endParaRPr lang="en-US" dirty="0">
                        <a:solidFill>
                          <a:schemeClr val="bg1"/>
                        </a:solidFill>
                      </a:endParaRPr>
                    </a:p>
                  </a:txBody>
                  <a:tcPr marL="137160" marR="137160" marT="137160" marB="137160" anchor="ctr">
                    <a:lnL w="12700" cmpd="sng">
                      <a:noFill/>
                    </a:lnL>
                    <a:lnR w="28575"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spc="0" dirty="0">
                          <a:solidFill>
                            <a:schemeClr val="tx1"/>
                          </a:solidFill>
                          <a:latin typeface="Oracle Sans Tab" panose="020B0503020204020204" pitchFamily="34" charset="0"/>
                          <a:cs typeface="Oracle Sans Tab" panose="020B0503020204020204" pitchFamily="34" charset="0"/>
                        </a:rPr>
                        <a:t>Heading</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0CC71">
                        <a:alpha val="50196"/>
                      </a:srgbClr>
                    </a:solidFill>
                  </a:tcPr>
                </a:tc>
                <a:tc>
                  <a:txBody>
                    <a:bodyPr/>
                    <a:lstStyle/>
                    <a:p>
                      <a:r>
                        <a:rPr lang="en-US" sz="1400" b="1" i="0" spc="0" dirty="0">
                          <a:solidFill>
                            <a:schemeClr val="tx1"/>
                          </a:solidFill>
                          <a:latin typeface="Oracle Sans Tab" panose="020B0503020204020204" pitchFamily="34" charset="0"/>
                          <a:cs typeface="Oracle Sans Tab" panose="020B0503020204020204" pitchFamily="34" charset="0"/>
                        </a:rPr>
                        <a:t>Heading</a:t>
                      </a:r>
                    </a:p>
                  </a:txBody>
                  <a:tcPr marL="137160" marR="137160" marT="137160" marB="137160" anchor="ctr">
                    <a:lnL w="28575" cap="flat" cmpd="sng" algn="ctr">
                      <a:no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0CC71">
                        <a:alpha val="50196"/>
                      </a:srgbClr>
                    </a:solidFill>
                  </a:tcPr>
                </a:tc>
                <a:extLst>
                  <a:ext uri="{0D108BD9-81ED-4DB2-BD59-A6C34878D82A}">
                    <a16:rowId xmlns:a16="http://schemas.microsoft.com/office/drawing/2014/main" val="2646616411"/>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Oracle Sans Tab" panose="020B0503020204020204" pitchFamily="34" charset="0"/>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843222"/>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163044"/>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3720019"/>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015054"/>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8228478"/>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9260862"/>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5824009"/>
                  </a:ext>
                </a:extLst>
              </a:tr>
            </a:tbl>
          </a:graphicData>
        </a:graphic>
      </p:graphicFrame>
      <p:sp>
        <p:nvSpPr>
          <p:cNvPr id="24" name="Slide Number Placeholder 23">
            <a:extLst>
              <a:ext uri="{FF2B5EF4-FFF2-40B4-BE49-F238E27FC236}">
                <a16:creationId xmlns:a16="http://schemas.microsoft.com/office/drawing/2014/main" id="{374CD7F8-04DA-79C8-F185-056E8B1F703F}"/>
              </a:ext>
            </a:extLst>
          </p:cNvPr>
          <p:cNvSpPr>
            <a:spLocks noGrp="1"/>
          </p:cNvSpPr>
          <p:nvPr>
            <p:ph type="sldNum" sz="quarter" idx="4"/>
          </p:nvPr>
        </p:nvSpPr>
        <p:spPr>
          <a:xfrm>
            <a:off x="762000" y="6423660"/>
            <a:ext cx="365760" cy="365760"/>
          </a:xfrm>
        </p:spPr>
        <p:txBody>
          <a:bodyPr/>
          <a:lstStyle/>
          <a:p>
            <a:fld id="{345D60D9-5372-5F40-9443-0F9AE5BDC3C8}" type="slidenum">
              <a:rPr lang="en-US" smtClean="0"/>
              <a:pPr/>
              <a:t>46</a:t>
            </a:fld>
            <a:endParaRPr lang="en-US" dirty="0"/>
          </a:p>
        </p:txBody>
      </p:sp>
      <p:sp>
        <p:nvSpPr>
          <p:cNvPr id="23" name="Footer Placeholder 22">
            <a:extLst>
              <a:ext uri="{FF2B5EF4-FFF2-40B4-BE49-F238E27FC236}">
                <a16:creationId xmlns:a16="http://schemas.microsoft.com/office/drawing/2014/main" id="{7D608600-576F-9562-4CF4-D4CA0993D698}"/>
              </a:ext>
            </a:extLst>
          </p:cNvPr>
          <p:cNvSpPr>
            <a:spLocks noGrp="1"/>
          </p:cNvSpPr>
          <p:nvPr>
            <p:ph type="ftr" sz="quarter" idx="3"/>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94345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8F24EE3-19DE-373C-4613-87B95FF9FF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715ED-D570-5A25-AE3A-82D5F2E9040E}"/>
              </a:ext>
            </a:extLst>
          </p:cNvPr>
          <p:cNvSpPr>
            <a:spLocks noGrp="1"/>
          </p:cNvSpPr>
          <p:nvPr>
            <p:ph type="title"/>
          </p:nvPr>
        </p:nvSpPr>
        <p:spPr>
          <a:xfrm>
            <a:off x="768875" y="182403"/>
            <a:ext cx="10671048" cy="822960"/>
          </a:xfrm>
        </p:spPr>
        <p:txBody>
          <a:bodyPr/>
          <a:lstStyle/>
          <a:p>
            <a:r>
              <a:rPr lang="en-US" dirty="0"/>
              <a:t>Title for a from/to slide</a:t>
            </a:r>
          </a:p>
        </p:txBody>
      </p:sp>
      <p:graphicFrame>
        <p:nvGraphicFramePr>
          <p:cNvPr id="7" name="Table 26">
            <a:extLst>
              <a:ext uri="{FF2B5EF4-FFF2-40B4-BE49-F238E27FC236}">
                <a16:creationId xmlns:a16="http://schemas.microsoft.com/office/drawing/2014/main" id="{C674EE0C-70B9-96FE-CDFF-1E3E190CB12B}"/>
              </a:ext>
            </a:extLst>
          </p:cNvPr>
          <p:cNvGraphicFramePr>
            <a:graphicFrameLocks noGrp="1"/>
          </p:cNvGraphicFramePr>
          <p:nvPr>
            <p:extLst>
              <p:ext uri="{D42A27DB-BD31-4B8C-83A1-F6EECF244321}">
                <p14:modId xmlns:p14="http://schemas.microsoft.com/office/powerpoint/2010/main" val="3753465938"/>
              </p:ext>
            </p:extLst>
          </p:nvPr>
        </p:nvGraphicFramePr>
        <p:xfrm>
          <a:off x="792460" y="1325903"/>
          <a:ext cx="7132320" cy="4694406"/>
        </p:xfrm>
        <a:graphic>
          <a:graphicData uri="http://schemas.openxmlformats.org/drawingml/2006/table">
            <a:tbl>
              <a:tblPr firstRow="1" bandRow="1">
                <a:tableStyleId>{073A0DAA-6AF3-43AB-8588-CEC1D06C72B9}</a:tableStyleId>
              </a:tblPr>
              <a:tblGrid>
                <a:gridCol w="3108960">
                  <a:extLst>
                    <a:ext uri="{9D8B030D-6E8A-4147-A177-3AD203B41FA5}">
                      <a16:colId xmlns:a16="http://schemas.microsoft.com/office/drawing/2014/main" val="87323085"/>
                    </a:ext>
                  </a:extLst>
                </a:gridCol>
                <a:gridCol w="914400">
                  <a:extLst>
                    <a:ext uri="{9D8B030D-6E8A-4147-A177-3AD203B41FA5}">
                      <a16:colId xmlns:a16="http://schemas.microsoft.com/office/drawing/2014/main" val="3897185023"/>
                    </a:ext>
                  </a:extLst>
                </a:gridCol>
                <a:gridCol w="3108960">
                  <a:extLst>
                    <a:ext uri="{9D8B030D-6E8A-4147-A177-3AD203B41FA5}">
                      <a16:colId xmlns:a16="http://schemas.microsoft.com/office/drawing/2014/main" val="2133899105"/>
                    </a:ext>
                  </a:extLst>
                </a:gridCol>
              </a:tblGrid>
              <a:tr h="396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Problem</a:t>
                      </a:r>
                    </a:p>
                  </a:txBody>
                  <a:tcPr marL="0" marR="0" anchor="ctr">
                    <a:lnL w="12700" cmpd="sng">
                      <a:noFill/>
                    </a:lnL>
                    <a:lnR w="12700" cmpd="sng">
                      <a:noFill/>
                    </a:lnR>
                    <a:lnT w="12700" cmpd="sng">
                      <a:noFill/>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Solution</a:t>
                      </a:r>
                    </a:p>
                  </a:txBody>
                  <a:tcPr marL="0" marR="0" anchor="ctr">
                    <a:lnL w="12700" cmpd="sng">
                      <a:noFill/>
                    </a:lnL>
                    <a:lnR w="12700" cmpd="sng">
                      <a:noFill/>
                    </a:lnR>
                    <a:lnT w="12700" cmpd="sng">
                      <a:noFill/>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595840"/>
                  </a:ext>
                </a:extLst>
              </a:tr>
              <a:tr h="859536">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1</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1: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9276829"/>
                  </a:ext>
                </a:extLst>
              </a:tr>
              <a:tr h="859536">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2</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2: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802954"/>
                  </a:ext>
                </a:extLst>
              </a:tr>
              <a:tr h="859536">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3</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3: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181593"/>
                  </a:ext>
                </a:extLst>
              </a:tr>
              <a:tr h="859536">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4</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4:</a:t>
                      </a:r>
                      <a:r>
                        <a:rPr lang="en-US" sz="1100" b="0" i="0" kern="1200" dirty="0">
                          <a:solidFill>
                            <a:schemeClr val="tx1"/>
                          </a:solidFill>
                          <a:latin typeface="Oracle Sans Tab" panose="020B0503020204020204" pitchFamily="34" charset="0"/>
                          <a:ea typeface="+mn-ea"/>
                          <a:cs typeface="Oracle Sans Tab" panose="020B0503020204020204" pitchFamily="34" charset="0"/>
                        </a:rPr>
                        <a:t> 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625472"/>
                  </a:ext>
                </a:extLst>
              </a:tr>
              <a:tr h="859536">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5</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5:</a:t>
                      </a:r>
                      <a:r>
                        <a:rPr lang="en-US" sz="1100" b="0" i="0" kern="1200" dirty="0">
                          <a:solidFill>
                            <a:schemeClr val="tx1"/>
                          </a:solidFill>
                          <a:latin typeface="Oracle Sans Tab" panose="020B0503020204020204" pitchFamily="34" charset="0"/>
                          <a:ea typeface="+mn-ea"/>
                          <a:cs typeface="Oracle Sans Tab" panose="020B0503020204020204" pitchFamily="34" charset="0"/>
                        </a:rPr>
                        <a:t> 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125337"/>
                  </a:ext>
                </a:extLst>
              </a:tr>
            </a:tbl>
          </a:graphicData>
        </a:graphic>
      </p:graphicFrame>
      <p:grpSp>
        <p:nvGrpSpPr>
          <p:cNvPr id="13" name="Arrow group" descr="Arrows pointing from colum 1 to column two">
            <a:extLst>
              <a:ext uri="{FF2B5EF4-FFF2-40B4-BE49-F238E27FC236}">
                <a16:creationId xmlns:a16="http://schemas.microsoft.com/office/drawing/2014/main" id="{712E4515-7F41-720C-9538-F9CF41009372}"/>
              </a:ext>
            </a:extLst>
          </p:cNvPr>
          <p:cNvGrpSpPr/>
          <p:nvPr/>
        </p:nvGrpSpPr>
        <p:grpSpPr>
          <a:xfrm>
            <a:off x="4150598" y="2128923"/>
            <a:ext cx="386051" cy="3445119"/>
            <a:chOff x="3804949" y="2286000"/>
            <a:chExt cx="614651" cy="3445119"/>
          </a:xfrm>
        </p:grpSpPr>
        <p:cxnSp>
          <p:nvCxnSpPr>
            <p:cNvPr id="14" name="Straight Arrow Connector 13">
              <a:extLst>
                <a:ext uri="{FF2B5EF4-FFF2-40B4-BE49-F238E27FC236}">
                  <a16:creationId xmlns:a16="http://schemas.microsoft.com/office/drawing/2014/main" id="{0A6DD1FF-ACF6-9016-7A0C-27D8418DFDC4}"/>
                </a:ext>
              </a:extLst>
            </p:cNvPr>
            <p:cNvCxnSpPr/>
            <p:nvPr/>
          </p:nvCxnSpPr>
          <p:spPr>
            <a:xfrm>
              <a:off x="3804949" y="228600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F3D958E-61A6-C361-96C7-43CB78C6CA0A}"/>
                </a:ext>
              </a:extLst>
            </p:cNvPr>
            <p:cNvCxnSpPr/>
            <p:nvPr/>
          </p:nvCxnSpPr>
          <p:spPr>
            <a:xfrm>
              <a:off x="3804949" y="314728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D1305E-2ADD-531F-1FBF-B848A76E8064}"/>
                </a:ext>
              </a:extLst>
            </p:cNvPr>
            <p:cNvCxnSpPr/>
            <p:nvPr/>
          </p:nvCxnSpPr>
          <p:spPr>
            <a:xfrm>
              <a:off x="3804949" y="5731119"/>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E32FC9-0C32-5CE3-55AF-5F2414A7A4DB}"/>
                </a:ext>
              </a:extLst>
            </p:cNvPr>
            <p:cNvCxnSpPr/>
            <p:nvPr/>
          </p:nvCxnSpPr>
          <p:spPr>
            <a:xfrm>
              <a:off x="3804949" y="486984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A7EC5D5-A756-364D-BCB5-0F5F0392061B}"/>
                </a:ext>
              </a:extLst>
            </p:cNvPr>
            <p:cNvCxnSpPr/>
            <p:nvPr/>
          </p:nvCxnSpPr>
          <p:spPr>
            <a:xfrm>
              <a:off x="3804949" y="400856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grpSp>
      <p:sp>
        <p:nvSpPr>
          <p:cNvPr id="6" name="Slide Number Placeholder 5">
            <a:extLst>
              <a:ext uri="{FF2B5EF4-FFF2-40B4-BE49-F238E27FC236}">
                <a16:creationId xmlns:a16="http://schemas.microsoft.com/office/drawing/2014/main" id="{4584ADFA-932A-CFCD-150D-132789E90C93}"/>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47</a:t>
            </a:fld>
            <a:endParaRPr lang="en-US" dirty="0"/>
          </a:p>
        </p:txBody>
      </p:sp>
      <p:sp>
        <p:nvSpPr>
          <p:cNvPr id="3" name="Footer Placeholder 2">
            <a:extLst>
              <a:ext uri="{FF2B5EF4-FFF2-40B4-BE49-F238E27FC236}">
                <a16:creationId xmlns:a16="http://schemas.microsoft.com/office/drawing/2014/main" id="{92B54F22-3AFE-888D-BF56-3855F97CA05A}"/>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2772996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46A5BE40-694F-15DE-BB92-3B3E4D148F8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6935CE-D0A4-4D92-664E-5AF30CE3A739}"/>
              </a:ext>
            </a:extLst>
          </p:cNvPr>
          <p:cNvSpPr>
            <a:spLocks noGrp="1"/>
          </p:cNvSpPr>
          <p:nvPr>
            <p:ph type="title"/>
          </p:nvPr>
        </p:nvSpPr>
        <p:spPr>
          <a:xfrm>
            <a:off x="762000" y="2471026"/>
            <a:ext cx="3762466" cy="822960"/>
          </a:xfrm>
        </p:spPr>
        <p:txBody>
          <a:bodyPr/>
          <a:lstStyle/>
          <a:p>
            <a:r>
              <a:rPr lang="en-US" dirty="0"/>
              <a:t>Screenshot on light</a:t>
            </a:r>
          </a:p>
        </p:txBody>
      </p:sp>
      <p:sp>
        <p:nvSpPr>
          <p:cNvPr id="7" name="Text Placeholder 6">
            <a:extLst>
              <a:ext uri="{FF2B5EF4-FFF2-40B4-BE49-F238E27FC236}">
                <a16:creationId xmlns:a16="http://schemas.microsoft.com/office/drawing/2014/main" id="{13B1ED8C-1FB3-6262-DC9A-BA8523BD37B3}"/>
              </a:ext>
            </a:extLst>
          </p:cNvPr>
          <p:cNvSpPr>
            <a:spLocks noGrp="1"/>
          </p:cNvSpPr>
          <p:nvPr>
            <p:ph type="body" sz="quarter" idx="24"/>
          </p:nvPr>
        </p:nvSpPr>
        <p:spPr>
          <a:xfrm>
            <a:off x="762000" y="3564014"/>
            <a:ext cx="3762466" cy="1228119"/>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a:p>
            <a:endParaRPr lang="en-US" dirty="0"/>
          </a:p>
        </p:txBody>
      </p:sp>
      <p:pic>
        <p:nvPicPr>
          <p:cNvPr id="10" name="Picture Placeholder 9" descr="An image of Oracle’s website talking about the Partner Program. The image is for placement only and you should replace with your own image.">
            <a:extLst>
              <a:ext uri="{FF2B5EF4-FFF2-40B4-BE49-F238E27FC236}">
                <a16:creationId xmlns:a16="http://schemas.microsoft.com/office/drawing/2014/main" id="{52B0B456-671F-48DA-AA0A-8188E3E27013}"/>
              </a:ext>
            </a:extLst>
          </p:cNvPr>
          <p:cNvPicPr>
            <a:picLocks noGrp="1" noChangeAspect="1"/>
          </p:cNvPicPr>
          <p:nvPr>
            <p:ph type="pic" sz="quarter" idx="38"/>
          </p:nvPr>
        </p:nvPicPr>
        <p:blipFill>
          <a:blip r:embed="rId2" cstate="email">
            <a:extLst>
              <a:ext uri="{28A0092B-C50C-407E-A947-70E740481C1C}">
                <a14:useLocalDpi xmlns:a14="http://schemas.microsoft.com/office/drawing/2010/main"/>
              </a:ext>
            </a:extLst>
          </a:blip>
          <a:srcRect l="51" r="51"/>
          <a:stretch/>
        </p:blipFill>
        <p:spPr>
          <a:xfrm>
            <a:off x="5364488" y="1687766"/>
            <a:ext cx="6249629" cy="3763219"/>
          </a:xfrm>
        </p:spPr>
      </p:pic>
      <p:sp>
        <p:nvSpPr>
          <p:cNvPr id="17" name="Slide Number Placeholder 16">
            <a:extLst>
              <a:ext uri="{FF2B5EF4-FFF2-40B4-BE49-F238E27FC236}">
                <a16:creationId xmlns:a16="http://schemas.microsoft.com/office/drawing/2014/main" id="{A9803C6C-C2C9-7B8C-803F-1236C433D5D0}"/>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48</a:t>
            </a:fld>
            <a:endParaRPr lang="en-US" dirty="0"/>
          </a:p>
        </p:txBody>
      </p:sp>
      <p:sp>
        <p:nvSpPr>
          <p:cNvPr id="16" name="Footer Placeholder 15">
            <a:extLst>
              <a:ext uri="{FF2B5EF4-FFF2-40B4-BE49-F238E27FC236}">
                <a16:creationId xmlns:a16="http://schemas.microsoft.com/office/drawing/2014/main" id="{8493A106-0A02-2CDF-0AAF-1D6B996C1030}"/>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848956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82247-8C84-DC87-1C6E-CC9D51B1A172}"/>
              </a:ext>
            </a:extLst>
          </p:cNvPr>
          <p:cNvSpPr>
            <a:spLocks noGrp="1"/>
          </p:cNvSpPr>
          <p:nvPr>
            <p:ph type="title"/>
          </p:nvPr>
        </p:nvSpPr>
        <p:spPr>
          <a:xfrm>
            <a:off x="768875" y="182403"/>
            <a:ext cx="10671048" cy="822960"/>
          </a:xfrm>
        </p:spPr>
        <p:txBody>
          <a:bodyPr/>
          <a:lstStyle/>
          <a:p>
            <a:r>
              <a:rPr lang="en-US" dirty="0"/>
              <a:t>Grabbable device shells</a:t>
            </a:r>
          </a:p>
        </p:txBody>
      </p:sp>
      <p:grpSp>
        <p:nvGrpSpPr>
          <p:cNvPr id="5" name="Laptop" descr="A shape of a computer screen outline">
            <a:extLst>
              <a:ext uri="{FF2B5EF4-FFF2-40B4-BE49-F238E27FC236}">
                <a16:creationId xmlns:a16="http://schemas.microsoft.com/office/drawing/2014/main" id="{82043FB2-A972-0C2F-0C71-6DA4C2DD969E}"/>
              </a:ext>
            </a:extLst>
          </p:cNvPr>
          <p:cNvGrpSpPr/>
          <p:nvPr/>
        </p:nvGrpSpPr>
        <p:grpSpPr>
          <a:xfrm>
            <a:off x="6187439" y="1735865"/>
            <a:ext cx="5653973" cy="3108926"/>
            <a:chOff x="5737379" y="1874537"/>
            <a:chExt cx="6311406" cy="3470426"/>
          </a:xfrm>
        </p:grpSpPr>
        <p:sp>
          <p:nvSpPr>
            <p:cNvPr id="6" name="Freeform: Shape 25">
              <a:extLst>
                <a:ext uri="{FF2B5EF4-FFF2-40B4-BE49-F238E27FC236}">
                  <a16:creationId xmlns:a16="http://schemas.microsoft.com/office/drawing/2014/main" id="{13973475-F2E3-AF19-9601-10101372C94C}"/>
                </a:ext>
                <a:ext uri="{C183D7F6-B498-43B3-948B-1728B52AA6E4}">
                  <adec:decorative xmlns:adec="http://schemas.microsoft.com/office/drawing/2017/decorative" val="1"/>
                </a:ext>
              </a:extLst>
            </p:cNvPr>
            <p:cNvSpPr/>
            <p:nvPr/>
          </p:nvSpPr>
          <p:spPr>
            <a:xfrm>
              <a:off x="5737379" y="5216430"/>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7" name="Freeform: Shape 26" descr="An shape of an outline of a laptop">
              <a:extLst>
                <a:ext uri="{FF2B5EF4-FFF2-40B4-BE49-F238E27FC236}">
                  <a16:creationId xmlns:a16="http://schemas.microsoft.com/office/drawing/2014/main" id="{9670C6A7-612F-1568-BC66-95518ADCA5C1}"/>
                </a:ext>
                <a:ext uri="{C183D7F6-B498-43B3-948B-1728B52AA6E4}">
                  <adec:decorative xmlns:adec="http://schemas.microsoft.com/office/drawing/2017/decorative" val="0"/>
                </a:ext>
              </a:extLst>
            </p:cNvPr>
            <p:cNvSpPr/>
            <p:nvPr/>
          </p:nvSpPr>
          <p:spPr>
            <a:xfrm>
              <a:off x="6278878" y="1874537"/>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grpSp>
      <p:grpSp>
        <p:nvGrpSpPr>
          <p:cNvPr id="8" name="Mobile phone" descr="A shape of mobile phone outline">
            <a:extLst>
              <a:ext uri="{FF2B5EF4-FFF2-40B4-BE49-F238E27FC236}">
                <a16:creationId xmlns:a16="http://schemas.microsoft.com/office/drawing/2014/main" id="{96FABCCE-351E-0F12-1404-F82D3AB1DA7C}"/>
              </a:ext>
              <a:ext uri="{C183D7F6-B498-43B3-948B-1728B52AA6E4}">
                <adec:decorative xmlns:adec="http://schemas.microsoft.com/office/drawing/2017/decorative" val="0"/>
              </a:ext>
            </a:extLst>
          </p:cNvPr>
          <p:cNvGrpSpPr/>
          <p:nvPr/>
        </p:nvGrpSpPr>
        <p:grpSpPr>
          <a:xfrm>
            <a:off x="975416" y="1874537"/>
            <a:ext cx="1542026" cy="2887319"/>
            <a:chOff x="1972605" y="1767937"/>
            <a:chExt cx="2079208" cy="3893148"/>
          </a:xfrm>
        </p:grpSpPr>
        <p:sp>
          <p:nvSpPr>
            <p:cNvPr id="9" name="Freeform: Shape 3">
              <a:extLst>
                <a:ext uri="{FF2B5EF4-FFF2-40B4-BE49-F238E27FC236}">
                  <a16:creationId xmlns:a16="http://schemas.microsoft.com/office/drawing/2014/main" id="{5F7CB7FC-F514-F2EF-DD7B-915200C05A5B}"/>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10" name="Freeform: Shape 4">
              <a:extLst>
                <a:ext uri="{FF2B5EF4-FFF2-40B4-BE49-F238E27FC236}">
                  <a16:creationId xmlns:a16="http://schemas.microsoft.com/office/drawing/2014/main" id="{4491A421-1B46-03B6-7192-A79A0F2B48A1}"/>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11" name="Tablet" descr="A shape of an tablet outline">
            <a:extLst>
              <a:ext uri="{FF2B5EF4-FFF2-40B4-BE49-F238E27FC236}">
                <a16:creationId xmlns:a16="http://schemas.microsoft.com/office/drawing/2014/main" id="{30266647-EFCE-B8C0-BBF4-7D72D00856FD}"/>
              </a:ext>
              <a:ext uri="{C183D7F6-B498-43B3-948B-1728B52AA6E4}">
                <adec:decorative xmlns:adec="http://schemas.microsoft.com/office/drawing/2017/decorative" val="0"/>
              </a:ext>
            </a:extLst>
          </p:cNvPr>
          <p:cNvSpPr/>
          <p:nvPr/>
        </p:nvSpPr>
        <p:spPr>
          <a:xfrm>
            <a:off x="3351011" y="2415755"/>
            <a:ext cx="2433295" cy="176629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pic>
        <p:nvPicPr>
          <p:cNvPr id="19" name="Browser bar" descr="A shape of a browser menu bar">
            <a:extLst>
              <a:ext uri="{FF2B5EF4-FFF2-40B4-BE49-F238E27FC236}">
                <a16:creationId xmlns:a16="http://schemas.microsoft.com/office/drawing/2014/main" id="{546412D0-4EA5-F58D-6605-DA1D97F7315F}"/>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3503" y="5489796"/>
            <a:ext cx="6249629" cy="270425"/>
          </a:xfrm>
          <a:prstGeom prst="rect">
            <a:avLst/>
          </a:prstGeom>
        </p:spPr>
      </p:pic>
      <p:sp>
        <p:nvSpPr>
          <p:cNvPr id="3" name="Slide Number Placeholder 2">
            <a:extLst>
              <a:ext uri="{FF2B5EF4-FFF2-40B4-BE49-F238E27FC236}">
                <a16:creationId xmlns:a16="http://schemas.microsoft.com/office/drawing/2014/main" id="{6BAC0194-7398-E4B5-DF02-74A8E84801C5}"/>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49</a:t>
            </a:fld>
            <a:endParaRPr lang="en-US" dirty="0"/>
          </a:p>
        </p:txBody>
      </p:sp>
      <p:sp>
        <p:nvSpPr>
          <p:cNvPr id="4" name="Footer Placeholder 3">
            <a:extLst>
              <a:ext uri="{FF2B5EF4-FFF2-40B4-BE49-F238E27FC236}">
                <a16:creationId xmlns:a16="http://schemas.microsoft.com/office/drawing/2014/main" id="{333FB81C-695F-A8DF-4F71-40B261311A09}"/>
              </a:ext>
            </a:extLst>
          </p:cNvPr>
          <p:cNvSpPr>
            <a:spLocks noGrp="1"/>
          </p:cNvSpPr>
          <p:nvPr>
            <p:ph type="ftr" sz="quarter" idx="39"/>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431894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FEC79684-B9A6-48BC-BE02-9FA2FF4D00B5}"/>
              </a:ext>
            </a:extLst>
          </p:cNvPr>
          <p:cNvSpPr>
            <a:spLocks noGrp="1"/>
          </p:cNvSpPr>
          <p:nvPr>
            <p:ph type="title"/>
          </p:nvPr>
        </p:nvSpPr>
        <p:spPr>
          <a:xfrm>
            <a:off x="762000" y="1600200"/>
            <a:ext cx="3200400" cy="1320103"/>
          </a:xfrm>
        </p:spPr>
        <p:txBody>
          <a:bodyPr>
            <a:normAutofit/>
          </a:bodyPr>
          <a:lstStyle/>
          <a:p>
            <a:r>
              <a:rPr lang="en-US" dirty="0"/>
              <a:t>3 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4587C71B-B515-463E-1C22-DA88FB60BA55}"/>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6832060" y="502952"/>
            <a:ext cx="2011680" cy="2011680"/>
          </a:xfrm>
        </p:spPr>
      </p:pic>
      <p:sp>
        <p:nvSpPr>
          <p:cNvPr id="7" name="Text Placeholder 6">
            <a:extLst>
              <a:ext uri="{FF2B5EF4-FFF2-40B4-BE49-F238E27FC236}">
                <a16:creationId xmlns:a16="http://schemas.microsoft.com/office/drawing/2014/main" id="{E2E668CF-D64B-4A5C-860D-B65F043BE567}"/>
              </a:ext>
            </a:extLst>
          </p:cNvPr>
          <p:cNvSpPr>
            <a:spLocks noGrp="1"/>
          </p:cNvSpPr>
          <p:nvPr>
            <p:ph type="body" sz="quarter" idx="12"/>
          </p:nvPr>
        </p:nvSpPr>
        <p:spPr>
          <a:xfrm>
            <a:off x="6653752" y="2682622"/>
            <a:ext cx="2368296" cy="312444"/>
          </a:xfrm>
        </p:spPr>
        <p:txBody>
          <a:bodyPr/>
          <a:lstStyle/>
          <a:p>
            <a:r>
              <a:rPr lang="en-IN"/>
              <a:t>Speaker Name</a:t>
            </a:r>
            <a:endParaRPr lang="en-US" dirty="0"/>
          </a:p>
        </p:txBody>
      </p:sp>
      <p:sp>
        <p:nvSpPr>
          <p:cNvPr id="8" name="Text Placeholder 7">
            <a:extLst>
              <a:ext uri="{FF2B5EF4-FFF2-40B4-BE49-F238E27FC236}">
                <a16:creationId xmlns:a16="http://schemas.microsoft.com/office/drawing/2014/main" id="{FF5E8B88-5167-4150-B8BE-8517BDCD9016}"/>
              </a:ext>
            </a:extLst>
          </p:cNvPr>
          <p:cNvSpPr>
            <a:spLocks noGrp="1"/>
          </p:cNvSpPr>
          <p:nvPr>
            <p:ph type="body" sz="quarter" idx="13"/>
          </p:nvPr>
        </p:nvSpPr>
        <p:spPr>
          <a:xfrm>
            <a:off x="6653752" y="3011421"/>
            <a:ext cx="2368296" cy="278431"/>
          </a:xfrm>
        </p:spPr>
        <p:txBody>
          <a:bodyPr/>
          <a:lstStyle/>
          <a:p>
            <a:pPr lvl="0"/>
            <a:r>
              <a:rPr lang="en-IN"/>
              <a:t>Title, Company</a:t>
            </a:r>
            <a:endParaRPr lang="en-US" dirty="0"/>
          </a:p>
        </p:txBody>
      </p:sp>
      <p:pic>
        <p:nvPicPr>
          <p:cNvPr id="5" name="Picture Placeholder 4" descr="An image of an young man with curly hair smiling at the camera with a blurry background. The image has FPO text on top of it.">
            <a:extLst>
              <a:ext uri="{FF2B5EF4-FFF2-40B4-BE49-F238E27FC236}">
                <a16:creationId xmlns:a16="http://schemas.microsoft.com/office/drawing/2014/main" id="{A3A885A0-0EF0-A314-71CD-A24C50273102}"/>
              </a:ext>
            </a:extLst>
          </p:cNvPr>
          <p:cNvPicPr>
            <a:picLocks noGrp="1" noChangeAspect="1"/>
          </p:cNvPicPr>
          <p:nvPr>
            <p:ph type="pic" sz="quarter" idx="28"/>
          </p:nvPr>
        </p:nvPicPr>
        <p:blipFill>
          <a:blip r:embed="rId3" cstate="email">
            <a:extLst>
              <a:ext uri="{28A0092B-C50C-407E-A947-70E740481C1C}">
                <a14:useLocalDpi xmlns:a14="http://schemas.microsoft.com/office/drawing/2010/main"/>
              </a:ext>
            </a:extLst>
          </a:blip>
          <a:srcRect/>
          <a:stretch/>
        </p:blipFill>
        <p:spPr>
          <a:xfrm>
            <a:off x="4463764" y="2868976"/>
            <a:ext cx="2011680" cy="2011680"/>
          </a:xfrm>
        </p:spPr>
      </p:pic>
      <p:sp>
        <p:nvSpPr>
          <p:cNvPr id="10" name="Text Placeholder 9">
            <a:extLst>
              <a:ext uri="{FF2B5EF4-FFF2-40B4-BE49-F238E27FC236}">
                <a16:creationId xmlns:a16="http://schemas.microsoft.com/office/drawing/2014/main" id="{4456FA97-29E4-4A93-A9EC-0485EFF35270}"/>
              </a:ext>
            </a:extLst>
          </p:cNvPr>
          <p:cNvSpPr>
            <a:spLocks noGrp="1"/>
          </p:cNvSpPr>
          <p:nvPr>
            <p:ph type="body" sz="quarter" idx="29"/>
          </p:nvPr>
        </p:nvSpPr>
        <p:spPr>
          <a:xfrm>
            <a:off x="4285456" y="5021187"/>
            <a:ext cx="2368296" cy="312444"/>
          </a:xfrm>
        </p:spPr>
        <p:txBody>
          <a:bodyPr/>
          <a:lstStyle/>
          <a:p>
            <a:r>
              <a:rPr lang="en-IN"/>
              <a:t>Speaker Name</a:t>
            </a:r>
            <a:endParaRPr lang="en-US" dirty="0"/>
          </a:p>
        </p:txBody>
      </p:sp>
      <p:sp>
        <p:nvSpPr>
          <p:cNvPr id="14" name="Text Placeholder 13">
            <a:extLst>
              <a:ext uri="{FF2B5EF4-FFF2-40B4-BE49-F238E27FC236}">
                <a16:creationId xmlns:a16="http://schemas.microsoft.com/office/drawing/2014/main" id="{A089B8AB-63A4-42AD-8C5E-4F22745A4C4E}"/>
              </a:ext>
            </a:extLst>
          </p:cNvPr>
          <p:cNvSpPr>
            <a:spLocks noGrp="1"/>
          </p:cNvSpPr>
          <p:nvPr>
            <p:ph type="body" sz="quarter" idx="30"/>
          </p:nvPr>
        </p:nvSpPr>
        <p:spPr>
          <a:xfrm>
            <a:off x="4285456" y="5349986"/>
            <a:ext cx="2368296" cy="278431"/>
          </a:xfrm>
        </p:spPr>
        <p:txBody>
          <a:bodyPr/>
          <a:lstStyle/>
          <a:p>
            <a:pPr lvl="0"/>
            <a:r>
              <a:rPr lang="en-IN"/>
              <a:t>Title, Company</a:t>
            </a:r>
            <a:endParaRPr lang="en-US" dirty="0"/>
          </a:p>
        </p:txBody>
      </p:sp>
      <p:pic>
        <p:nvPicPr>
          <p:cNvPr id="19" name="Picture Placeholder 18"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6534E867-8A94-2EF9-8055-76DAE29A9086}"/>
              </a:ext>
            </a:extLst>
          </p:cNvPr>
          <p:cNvPicPr>
            <a:picLocks noGrp="1" noChangeAspect="1"/>
          </p:cNvPicPr>
          <p:nvPr>
            <p:ph type="pic" sz="quarter" idx="31"/>
          </p:nvPr>
        </p:nvPicPr>
        <p:blipFill>
          <a:blip r:embed="rId4" cstate="email">
            <a:extLst>
              <a:ext uri="{28A0092B-C50C-407E-A947-70E740481C1C}">
                <a14:useLocalDpi xmlns:a14="http://schemas.microsoft.com/office/drawing/2010/main"/>
              </a:ext>
            </a:extLst>
          </a:blip>
          <a:srcRect/>
          <a:stretch/>
        </p:blipFill>
        <p:spPr>
          <a:xfrm>
            <a:off x="9593466" y="2868976"/>
            <a:ext cx="2011680" cy="2011680"/>
          </a:xfrm>
        </p:spPr>
      </p:pic>
      <p:sp>
        <p:nvSpPr>
          <p:cNvPr id="16" name="Text Placeholder 15">
            <a:extLst>
              <a:ext uri="{FF2B5EF4-FFF2-40B4-BE49-F238E27FC236}">
                <a16:creationId xmlns:a16="http://schemas.microsoft.com/office/drawing/2014/main" id="{04622DA5-D638-4C69-9877-CEC6FF2C08D6}"/>
              </a:ext>
            </a:extLst>
          </p:cNvPr>
          <p:cNvSpPr>
            <a:spLocks noGrp="1"/>
          </p:cNvSpPr>
          <p:nvPr>
            <p:ph type="body" sz="quarter" idx="32"/>
          </p:nvPr>
        </p:nvSpPr>
        <p:spPr>
          <a:xfrm>
            <a:off x="9415158" y="5018407"/>
            <a:ext cx="2368296" cy="312444"/>
          </a:xfrm>
        </p:spPr>
        <p:txBody>
          <a:bodyPr/>
          <a:lstStyle/>
          <a:p>
            <a:r>
              <a:rPr lang="en-IN"/>
              <a:t>Speaker Name</a:t>
            </a:r>
            <a:endParaRPr lang="en-US" dirty="0"/>
          </a:p>
        </p:txBody>
      </p:sp>
      <p:sp>
        <p:nvSpPr>
          <p:cNvPr id="17" name="Text Placeholder 16">
            <a:extLst>
              <a:ext uri="{FF2B5EF4-FFF2-40B4-BE49-F238E27FC236}">
                <a16:creationId xmlns:a16="http://schemas.microsoft.com/office/drawing/2014/main" id="{761BF00E-9ECF-43FA-8125-F5ED3729A88C}"/>
              </a:ext>
            </a:extLst>
          </p:cNvPr>
          <p:cNvSpPr>
            <a:spLocks noGrp="1"/>
          </p:cNvSpPr>
          <p:nvPr>
            <p:ph type="body" sz="quarter" idx="33"/>
          </p:nvPr>
        </p:nvSpPr>
        <p:spPr>
          <a:xfrm>
            <a:off x="9415158" y="5347206"/>
            <a:ext cx="2368296" cy="278431"/>
          </a:xfrm>
        </p:spPr>
        <p:txBody>
          <a:bodyPr/>
          <a:lstStyle/>
          <a:p>
            <a:pPr lvl="0"/>
            <a:r>
              <a:rPr lang="en-IN"/>
              <a:t>Title, Company</a:t>
            </a:r>
            <a:endParaRPr lang="en-US" dirty="0"/>
          </a:p>
        </p:txBody>
      </p:sp>
      <p:sp>
        <p:nvSpPr>
          <p:cNvPr id="111" name="Slide Number Placeholder 110">
            <a:extLst>
              <a:ext uri="{FF2B5EF4-FFF2-40B4-BE49-F238E27FC236}">
                <a16:creationId xmlns:a16="http://schemas.microsoft.com/office/drawing/2014/main" id="{51D71019-230C-5B91-3B63-4200B5A5FB35}"/>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5</a:t>
            </a:fld>
            <a:endParaRPr lang="en-US" dirty="0"/>
          </a:p>
        </p:txBody>
      </p:sp>
      <p:sp>
        <p:nvSpPr>
          <p:cNvPr id="110" name="Footer Placeholder 109">
            <a:extLst>
              <a:ext uri="{FF2B5EF4-FFF2-40B4-BE49-F238E27FC236}">
                <a16:creationId xmlns:a16="http://schemas.microsoft.com/office/drawing/2014/main" id="{612549B1-BBA7-74AC-16FA-73A84C97B474}"/>
              </a:ext>
            </a:extLst>
          </p:cNvPr>
          <p:cNvSpPr>
            <a:spLocks noGrp="1"/>
          </p:cNvSpPr>
          <p:nvPr>
            <p:ph type="ftr" sz="quarter" idx="16"/>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416730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EBB0556-A61E-26C5-B6C6-96201E43908C}"/>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E9C4C9F9-DF1A-9229-2C24-BEFE66A5ADA4}"/>
              </a:ext>
            </a:extLst>
          </p:cNvPr>
          <p:cNvSpPr>
            <a:spLocks noGrp="1"/>
          </p:cNvSpPr>
          <p:nvPr>
            <p:ph type="title"/>
          </p:nvPr>
        </p:nvSpPr>
        <p:spPr>
          <a:xfrm>
            <a:off x="768875" y="182403"/>
            <a:ext cx="10671048" cy="822960"/>
          </a:xfrm>
        </p:spPr>
        <p:txBody>
          <a:bodyPr/>
          <a:lstStyle/>
          <a:p>
            <a:r>
              <a:rPr lang="en-US" dirty="0"/>
              <a:t>Single statistic title on light</a:t>
            </a:r>
          </a:p>
        </p:txBody>
      </p:sp>
      <p:sp>
        <p:nvSpPr>
          <p:cNvPr id="32" name="Text Placeholder 31">
            <a:extLst>
              <a:ext uri="{FF2B5EF4-FFF2-40B4-BE49-F238E27FC236}">
                <a16:creationId xmlns:a16="http://schemas.microsoft.com/office/drawing/2014/main" id="{FB6EE50C-A8EC-496D-0E75-9EDB1F1EACC9}"/>
              </a:ext>
            </a:extLst>
          </p:cNvPr>
          <p:cNvSpPr>
            <a:spLocks noGrp="1"/>
          </p:cNvSpPr>
          <p:nvPr>
            <p:ph type="body" sz="quarter" idx="15"/>
          </p:nvPr>
        </p:nvSpPr>
        <p:spPr>
          <a:xfrm>
            <a:off x="792538" y="1600200"/>
            <a:ext cx="5072063" cy="2415700"/>
          </a:xfrm>
        </p:spPr>
        <p:txBody>
          <a:bodyPr/>
          <a:lstStyle/>
          <a:p>
            <a:r>
              <a:rPr lang="en-US" dirty="0"/>
              <a:t>90%</a:t>
            </a:r>
          </a:p>
        </p:txBody>
      </p:sp>
      <p:sp>
        <p:nvSpPr>
          <p:cNvPr id="3" name="Content Placeholder 2">
            <a:extLst>
              <a:ext uri="{FF2B5EF4-FFF2-40B4-BE49-F238E27FC236}">
                <a16:creationId xmlns:a16="http://schemas.microsoft.com/office/drawing/2014/main" id="{089E0432-71D3-75F0-4D7F-A26C38946CC4}"/>
              </a:ext>
            </a:extLst>
          </p:cNvPr>
          <p:cNvSpPr>
            <a:spLocks noGrp="1"/>
          </p:cNvSpPr>
          <p:nvPr>
            <p:ph sz="quarter" idx="14"/>
          </p:nvPr>
        </p:nvSpPr>
        <p:spPr>
          <a:xfrm>
            <a:off x="792538" y="4649788"/>
            <a:ext cx="5072063" cy="1457325"/>
          </a:xfrm>
        </p:spPr>
        <p:txBody>
          <a:bodyPr/>
          <a:lstStyle/>
          <a:p>
            <a:r>
              <a:rPr lang="en-US" dirty="0"/>
              <a:t>Statistic with impactful number</a:t>
            </a:r>
          </a:p>
        </p:txBody>
      </p:sp>
      <p:sp>
        <p:nvSpPr>
          <p:cNvPr id="4" name="Slide Number Placeholder 3">
            <a:extLst>
              <a:ext uri="{FF2B5EF4-FFF2-40B4-BE49-F238E27FC236}">
                <a16:creationId xmlns:a16="http://schemas.microsoft.com/office/drawing/2014/main" id="{A32DBC88-6E75-E53E-1245-969EA5786445}"/>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50</a:t>
            </a:fld>
            <a:endParaRPr lang="en-US" dirty="0"/>
          </a:p>
        </p:txBody>
      </p:sp>
      <p:sp>
        <p:nvSpPr>
          <p:cNvPr id="5" name="Footer Placeholder 4">
            <a:extLst>
              <a:ext uri="{FF2B5EF4-FFF2-40B4-BE49-F238E27FC236}">
                <a16:creationId xmlns:a16="http://schemas.microsoft.com/office/drawing/2014/main" id="{58A135A1-A37E-6F67-6F4C-DB487F2BD8A2}"/>
              </a:ext>
            </a:extLst>
          </p:cNvPr>
          <p:cNvSpPr>
            <a:spLocks noGrp="1"/>
          </p:cNvSpPr>
          <p:nvPr>
            <p:ph type="ftr" sz="quarter" idx="17"/>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502940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4CA4CC-A143-0044-B7EB-057AD4E08EA5}"/>
              </a:ext>
            </a:extLst>
          </p:cNvPr>
          <p:cNvSpPr>
            <a:spLocks noGrp="1"/>
          </p:cNvSpPr>
          <p:nvPr>
            <p:ph type="title"/>
          </p:nvPr>
        </p:nvSpPr>
        <p:spPr>
          <a:xfrm>
            <a:off x="768875" y="182403"/>
            <a:ext cx="10671048" cy="822960"/>
          </a:xfrm>
        </p:spPr>
        <p:txBody>
          <a:bodyPr/>
          <a:lstStyle/>
          <a:p>
            <a:r>
              <a:rPr lang="en-US" dirty="0"/>
              <a:t>Title</a:t>
            </a:r>
          </a:p>
        </p:txBody>
      </p:sp>
      <p:graphicFrame>
        <p:nvGraphicFramePr>
          <p:cNvPr id="32" name="Chart 31" descr="A placeholder donut chart that is 30% filled with blue and 70% filled with white. ">
            <a:extLst>
              <a:ext uri="{FF2B5EF4-FFF2-40B4-BE49-F238E27FC236}">
                <a16:creationId xmlns:a16="http://schemas.microsoft.com/office/drawing/2014/main" id="{34C6901A-5E6D-42D9-88CB-3AE515E075CE}"/>
              </a:ext>
            </a:extLst>
          </p:cNvPr>
          <p:cNvGraphicFramePr/>
          <p:nvPr>
            <p:extLst>
              <p:ext uri="{D42A27DB-BD31-4B8C-83A1-F6EECF244321}">
                <p14:modId xmlns:p14="http://schemas.microsoft.com/office/powerpoint/2010/main" val="643056386"/>
              </p:ext>
            </p:extLst>
          </p:nvPr>
        </p:nvGraphicFramePr>
        <p:xfrm>
          <a:off x="838200" y="2085812"/>
          <a:ext cx="2973462" cy="29734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descr="A placeholder donut chart that is 30% filled with blue and 70% filled with white. ">
            <a:extLst>
              <a:ext uri="{FF2B5EF4-FFF2-40B4-BE49-F238E27FC236}">
                <a16:creationId xmlns:a16="http://schemas.microsoft.com/office/drawing/2014/main" id="{0926D83E-0B62-444C-B0B7-8F9DE1702B7C}"/>
              </a:ext>
            </a:extLst>
          </p:cNvPr>
          <p:cNvGraphicFramePr/>
          <p:nvPr>
            <p:extLst>
              <p:ext uri="{D42A27DB-BD31-4B8C-83A1-F6EECF244321}">
                <p14:modId xmlns:p14="http://schemas.microsoft.com/office/powerpoint/2010/main" val="1599116100"/>
              </p:ext>
            </p:extLst>
          </p:nvPr>
        </p:nvGraphicFramePr>
        <p:xfrm>
          <a:off x="4609269" y="2085812"/>
          <a:ext cx="2973462" cy="29734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Chart 32" descr="A placeholder donut chart that is 30% filled with blue and 70% filled with white. ">
            <a:extLst>
              <a:ext uri="{FF2B5EF4-FFF2-40B4-BE49-F238E27FC236}">
                <a16:creationId xmlns:a16="http://schemas.microsoft.com/office/drawing/2014/main" id="{3FBE6CC3-D8D3-48B1-B0DB-211D5D702A0A}"/>
              </a:ext>
            </a:extLst>
          </p:cNvPr>
          <p:cNvGraphicFramePr/>
          <p:nvPr>
            <p:extLst>
              <p:ext uri="{D42A27DB-BD31-4B8C-83A1-F6EECF244321}">
                <p14:modId xmlns:p14="http://schemas.microsoft.com/office/powerpoint/2010/main" val="1553697649"/>
              </p:ext>
            </p:extLst>
          </p:nvPr>
        </p:nvGraphicFramePr>
        <p:xfrm>
          <a:off x="8305800" y="2085812"/>
          <a:ext cx="2973462" cy="2973462"/>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AD7F7911-5A99-1619-5F8B-40DBA51E3417}"/>
              </a:ext>
            </a:extLst>
          </p:cNvPr>
          <p:cNvSpPr txBox="1"/>
          <p:nvPr/>
        </p:nvSpPr>
        <p:spPr>
          <a:xfrm>
            <a:off x="712321" y="6171889"/>
            <a:ext cx="3225219" cy="276999"/>
          </a:xfrm>
          <a:prstGeom prst="rect">
            <a:avLst/>
          </a:prstGeom>
          <a:noFill/>
        </p:spPr>
        <p:txBody>
          <a:bodyPr wrap="square">
            <a:spAutoFit/>
          </a:bodyPr>
          <a:lstStyle/>
          <a:p>
            <a:pPr marL="0" marR="0" lvl="0" indent="0" rtl="0">
              <a:lnSpc>
                <a:spcPct val="100000"/>
              </a:lnSpc>
              <a:spcBef>
                <a:spcPts val="0"/>
              </a:spcBef>
              <a:spcAft>
                <a:spcPts val="0"/>
              </a:spcAft>
              <a:buClr>
                <a:srgbClr val="000000"/>
              </a:buClr>
              <a:buSzPts val="1000"/>
              <a:buFont typeface="Arial"/>
              <a:buNone/>
            </a:pPr>
            <a:r>
              <a:rPr lang="en-US" sz="1200" u="none" strike="noStrike" cap="none" dirty="0">
                <a:solidFill>
                  <a:srgbClr val="8B8580"/>
                </a:solidFill>
                <a:ea typeface="Arial"/>
                <a:cs typeface="Oracle Sans Tab" panose="020B0503020204020204" pitchFamily="34" charset="0"/>
                <a:sym typeface="Arial"/>
              </a:rPr>
              <a:t>Source: eMarketer, 0000</a:t>
            </a:r>
          </a:p>
        </p:txBody>
      </p:sp>
      <p:sp>
        <p:nvSpPr>
          <p:cNvPr id="9" name="Footer Placeholder 8">
            <a:extLst>
              <a:ext uri="{FF2B5EF4-FFF2-40B4-BE49-F238E27FC236}">
                <a16:creationId xmlns:a16="http://schemas.microsoft.com/office/drawing/2014/main" id="{5EB8AD6E-F58B-FCB1-6523-1491C2272595}"/>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F5FE82F-05A0-5B76-D316-9568A90A5DED}"/>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51</a:t>
            </a:fld>
            <a:endParaRPr lang="en-US" dirty="0"/>
          </a:p>
        </p:txBody>
      </p:sp>
    </p:spTree>
    <p:extLst>
      <p:ext uri="{BB962C8B-B14F-4D97-AF65-F5344CB8AC3E}">
        <p14:creationId xmlns:p14="http://schemas.microsoft.com/office/powerpoint/2010/main" val="2686471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44DF3A-F0F3-E74F-9FB8-E19D01007A01}"/>
              </a:ext>
            </a:extLst>
          </p:cNvPr>
          <p:cNvSpPr>
            <a:spLocks noGrp="1"/>
          </p:cNvSpPr>
          <p:nvPr>
            <p:ph type="title"/>
          </p:nvPr>
        </p:nvSpPr>
        <p:spPr>
          <a:xfrm>
            <a:off x="768875" y="182403"/>
            <a:ext cx="10671048" cy="822960"/>
          </a:xfrm>
        </p:spPr>
        <p:txBody>
          <a:bodyPr/>
          <a:lstStyle/>
          <a:p>
            <a:r>
              <a:rPr lang="en-US" dirty="0"/>
              <a:t>Title for a chart </a:t>
            </a:r>
          </a:p>
        </p:txBody>
      </p:sp>
      <p:graphicFrame>
        <p:nvGraphicFramePr>
          <p:cNvPr id="7" name="Chart 6" descr="A donut chart that is equally divided into four parts. Each part has a different color and text formatted next to it. ">
            <a:extLst>
              <a:ext uri="{FF2B5EF4-FFF2-40B4-BE49-F238E27FC236}">
                <a16:creationId xmlns:a16="http://schemas.microsoft.com/office/drawing/2014/main" id="{E072D247-EF49-EBAA-513E-AD1C305E4C00}"/>
              </a:ext>
            </a:extLst>
          </p:cNvPr>
          <p:cNvGraphicFramePr/>
          <p:nvPr>
            <p:extLst>
              <p:ext uri="{D42A27DB-BD31-4B8C-83A1-F6EECF244321}">
                <p14:modId xmlns:p14="http://schemas.microsoft.com/office/powerpoint/2010/main" val="2311551244"/>
              </p:ext>
            </p:extLst>
          </p:nvPr>
        </p:nvGraphicFramePr>
        <p:xfrm>
          <a:off x="2768590" y="1341470"/>
          <a:ext cx="6654820" cy="4757507"/>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665BE757-78EA-B544-9D7C-4C8E1CE75ED8}"/>
              </a:ext>
            </a:extLst>
          </p:cNvPr>
          <p:cNvSpPr txBox="1"/>
          <p:nvPr/>
        </p:nvSpPr>
        <p:spPr>
          <a:xfrm>
            <a:off x="941216" y="1876166"/>
            <a:ext cx="2748116" cy="1415772"/>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sz="1600" b="1" dirty="0">
              <a:solidFill>
                <a:schemeClr val="bg1"/>
              </a:solidFill>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27" name="TextBox 26">
            <a:extLst>
              <a:ext uri="{FF2B5EF4-FFF2-40B4-BE49-F238E27FC236}">
                <a16:creationId xmlns:a16="http://schemas.microsoft.com/office/drawing/2014/main" id="{418FA56C-9E82-8243-89B5-7AFA47AB60C3}"/>
              </a:ext>
            </a:extLst>
          </p:cNvPr>
          <p:cNvSpPr txBox="1"/>
          <p:nvPr/>
        </p:nvSpPr>
        <p:spPr>
          <a:xfrm>
            <a:off x="941216" y="4146270"/>
            <a:ext cx="2748116" cy="1446550"/>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b="1" dirty="0">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16" name="TextBox 15">
            <a:extLst>
              <a:ext uri="{FF2B5EF4-FFF2-40B4-BE49-F238E27FC236}">
                <a16:creationId xmlns:a16="http://schemas.microsoft.com/office/drawing/2014/main" id="{7F53E85A-BDE1-9048-8885-EC86000CBB3A}"/>
              </a:ext>
            </a:extLst>
          </p:cNvPr>
          <p:cNvSpPr txBox="1"/>
          <p:nvPr/>
        </p:nvSpPr>
        <p:spPr>
          <a:xfrm>
            <a:off x="8550378" y="1876166"/>
            <a:ext cx="2748116" cy="1369606"/>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IN" sz="1300" dirty="0">
              <a:latin typeface="Oracle Sans Tab Light" panose="020B0403020204020204" pitchFamily="34" charset="0"/>
              <a:cs typeface="Oracle Sans Tab Light" panose="020B04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24" name="TextBox 23">
            <a:extLst>
              <a:ext uri="{FF2B5EF4-FFF2-40B4-BE49-F238E27FC236}">
                <a16:creationId xmlns:a16="http://schemas.microsoft.com/office/drawing/2014/main" id="{B59E323B-4FA6-4349-90B2-CC4918F9099F}"/>
              </a:ext>
            </a:extLst>
          </p:cNvPr>
          <p:cNvSpPr txBox="1"/>
          <p:nvPr/>
        </p:nvSpPr>
        <p:spPr>
          <a:xfrm>
            <a:off x="8550378" y="4146270"/>
            <a:ext cx="2748116" cy="1446550"/>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b="1" dirty="0">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cxnSp>
        <p:nvCxnSpPr>
          <p:cNvPr id="20" name="Straight Connector 19">
            <a:extLst>
              <a:ext uri="{FF2B5EF4-FFF2-40B4-BE49-F238E27FC236}">
                <a16:creationId xmlns:a16="http://schemas.microsoft.com/office/drawing/2014/main" id="{D2A7D291-0384-D940-BF21-A4E35E76A423}"/>
              </a:ext>
              <a:ext uri="{C183D7F6-B498-43B3-948B-1728B52AA6E4}">
                <adec:decorative xmlns:adec="http://schemas.microsoft.com/office/drawing/2017/decorative" val="1"/>
              </a:ext>
            </a:extLst>
          </p:cNvPr>
          <p:cNvCxnSpPr>
            <a:cxnSpLocks/>
          </p:cNvCxnSpPr>
          <p:nvPr/>
        </p:nvCxnSpPr>
        <p:spPr>
          <a:xfrm flipH="1">
            <a:off x="702366" y="3720224"/>
            <a:ext cx="3096000" cy="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8E339D-72F6-A84A-BF07-CE590512D63F}"/>
              </a:ext>
              <a:ext uri="{C183D7F6-B498-43B3-948B-1728B52AA6E4}">
                <adec:decorative xmlns:adec="http://schemas.microsoft.com/office/drawing/2017/decorative" val="1"/>
              </a:ext>
            </a:extLst>
          </p:cNvPr>
          <p:cNvCxnSpPr>
            <a:cxnSpLocks/>
          </p:cNvCxnSpPr>
          <p:nvPr/>
        </p:nvCxnSpPr>
        <p:spPr>
          <a:xfrm flipH="1">
            <a:off x="8400600" y="3720224"/>
            <a:ext cx="3096000" cy="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7C76F61F-EA70-D6E2-E63B-AA1DEC45DBD8}"/>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89FFDA7-BA66-463B-4D71-DD57542E88D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52</a:t>
            </a:fld>
            <a:endParaRPr lang="en-US" dirty="0"/>
          </a:p>
        </p:txBody>
      </p:sp>
    </p:spTree>
    <p:extLst>
      <p:ext uri="{BB962C8B-B14F-4D97-AF65-F5344CB8AC3E}">
        <p14:creationId xmlns:p14="http://schemas.microsoft.com/office/powerpoint/2010/main" val="57049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F2D21-52B3-363C-1AC8-EEDBA97079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6FA7E5-1DF8-1B52-709C-AFF04EA5249B}"/>
              </a:ext>
            </a:extLst>
          </p:cNvPr>
          <p:cNvSpPr>
            <a:spLocks noGrp="1"/>
          </p:cNvSpPr>
          <p:nvPr>
            <p:ph type="sldNum" sz="quarter" idx="40"/>
          </p:nvPr>
        </p:nvSpPr>
        <p:spPr/>
        <p:txBody>
          <a:bodyPr/>
          <a:lstStyle/>
          <a:p>
            <a:fld id="{345D60D9-5372-5F40-9443-0F9AE5BDC3C8}" type="slidenum">
              <a:rPr lang="en-US" smtClean="0"/>
              <a:pPr/>
              <a:t>53</a:t>
            </a:fld>
            <a:endParaRPr lang="en-US" dirty="0"/>
          </a:p>
        </p:txBody>
      </p:sp>
      <p:sp>
        <p:nvSpPr>
          <p:cNvPr id="3" name="Footer Placeholder 2">
            <a:extLst>
              <a:ext uri="{FF2B5EF4-FFF2-40B4-BE49-F238E27FC236}">
                <a16:creationId xmlns:a16="http://schemas.microsoft.com/office/drawing/2014/main" id="{16331AEB-C22D-7349-9AC9-C859D4B2C02F}"/>
              </a:ext>
            </a:extLst>
          </p:cNvPr>
          <p:cNvSpPr>
            <a:spLocks noGrp="1"/>
          </p:cNvSpPr>
          <p:nvPr>
            <p:ph type="ftr" sz="quarter" idx="39"/>
          </p:nvPr>
        </p:nvSpPr>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460902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BF3FE-32F2-A2B0-9EBE-6050305875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0722AF-B2A3-5B87-1A69-4B5EB343868C}"/>
              </a:ext>
            </a:extLst>
          </p:cNvPr>
          <p:cNvSpPr>
            <a:spLocks noGrp="1"/>
          </p:cNvSpPr>
          <p:nvPr>
            <p:ph type="sldNum" sz="quarter" idx="40"/>
          </p:nvPr>
        </p:nvSpPr>
        <p:spPr/>
        <p:txBody>
          <a:bodyPr/>
          <a:lstStyle/>
          <a:p>
            <a:fld id="{345D60D9-5372-5F40-9443-0F9AE5BDC3C8}" type="slidenum">
              <a:rPr lang="en-US" smtClean="0"/>
              <a:pPr/>
              <a:t>54</a:t>
            </a:fld>
            <a:endParaRPr lang="en-US" dirty="0"/>
          </a:p>
        </p:txBody>
      </p:sp>
      <p:sp>
        <p:nvSpPr>
          <p:cNvPr id="3" name="Footer Placeholder 2">
            <a:extLst>
              <a:ext uri="{FF2B5EF4-FFF2-40B4-BE49-F238E27FC236}">
                <a16:creationId xmlns:a16="http://schemas.microsoft.com/office/drawing/2014/main" id="{6BBE07A9-75FC-3520-398D-6DD68FDB0B89}"/>
              </a:ext>
            </a:extLst>
          </p:cNvPr>
          <p:cNvSpPr>
            <a:spLocks noGrp="1"/>
          </p:cNvSpPr>
          <p:nvPr>
            <p:ph type="ftr" sz="quarter" idx="39"/>
          </p:nvPr>
        </p:nvSpPr>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2108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A99CF-BC59-F860-CE0E-14FEA4C54089}"/>
              </a:ext>
            </a:extLst>
          </p:cNvPr>
          <p:cNvSpPr>
            <a:spLocks noGrp="1"/>
          </p:cNvSpPr>
          <p:nvPr>
            <p:ph type="title" idx="4294967295"/>
          </p:nvPr>
        </p:nvSpPr>
        <p:spPr>
          <a:xfrm>
            <a:off x="768875" y="-822960"/>
            <a:ext cx="10671048" cy="822960"/>
          </a:xfrm>
        </p:spPr>
        <p:txBody>
          <a:bodyPr vert="horz" lIns="0" tIns="0" rIns="0" bIns="0" rtlCol="0" anchor="b">
            <a:noAutofit/>
          </a:bodyPr>
          <a:lstStyle/>
          <a:p>
            <a:r>
              <a:rPr lang="en-US" dirty="0">
                <a:noFill/>
              </a:rPr>
              <a:t>An end slide on light showing an Oracle logo</a:t>
            </a:r>
          </a:p>
        </p:txBody>
      </p:sp>
    </p:spTree>
    <p:extLst>
      <p:ext uri="{BB962C8B-B14F-4D97-AF65-F5344CB8AC3E}">
        <p14:creationId xmlns:p14="http://schemas.microsoft.com/office/powerpoint/2010/main" val="39575864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6469-5FBB-4622-892C-838CAD4177B7}"/>
              </a:ext>
            </a:extLst>
          </p:cNvPr>
          <p:cNvSpPr>
            <a:spLocks noGrp="1"/>
          </p:cNvSpPr>
          <p:nvPr>
            <p:ph type="title"/>
          </p:nvPr>
        </p:nvSpPr>
        <p:spPr>
          <a:xfrm>
            <a:off x="761998" y="1600200"/>
            <a:ext cx="3474720" cy="1320103"/>
          </a:xfrm>
        </p:spPr>
        <p:txBody>
          <a:bodyPr>
            <a:normAutofit/>
          </a:bodyPr>
          <a:lstStyle/>
          <a:p>
            <a:r>
              <a:rPr lang="en-US" dirty="0"/>
              <a:t>4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6D19109D-44C0-B8CF-8AD2-D77B51B83688}"/>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102" r="102"/>
          <a:stretch/>
        </p:blipFill>
        <p:spPr>
          <a:xfrm>
            <a:off x="6285744" y="594391"/>
            <a:ext cx="1553265" cy="1554480"/>
          </a:xfrm>
        </p:spPr>
      </p:pic>
      <p:sp>
        <p:nvSpPr>
          <p:cNvPr id="23" name="Text Placeholder 22">
            <a:extLst>
              <a:ext uri="{FF2B5EF4-FFF2-40B4-BE49-F238E27FC236}">
                <a16:creationId xmlns:a16="http://schemas.microsoft.com/office/drawing/2014/main" id="{8D4077A3-9821-4FC4-AABE-B0715B33A6C9}"/>
              </a:ext>
            </a:extLst>
          </p:cNvPr>
          <p:cNvSpPr>
            <a:spLocks noGrp="1"/>
          </p:cNvSpPr>
          <p:nvPr>
            <p:ph type="body" sz="quarter" idx="12"/>
          </p:nvPr>
        </p:nvSpPr>
        <p:spPr>
          <a:xfrm>
            <a:off x="6102256" y="2288684"/>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6E104384-2F14-42B5-A640-0A41898A748B}"/>
              </a:ext>
            </a:extLst>
          </p:cNvPr>
          <p:cNvSpPr>
            <a:spLocks noGrp="1"/>
          </p:cNvSpPr>
          <p:nvPr>
            <p:ph type="body" sz="quarter" idx="13"/>
          </p:nvPr>
        </p:nvSpPr>
        <p:spPr>
          <a:xfrm>
            <a:off x="6102256" y="2636490"/>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FC5FF56C-546B-4CCE-6481-D47F51B8E88A}"/>
              </a:ext>
            </a:extLst>
          </p:cNvPr>
          <p:cNvPicPr>
            <a:picLocks noGrp="1" noChangeAspect="1"/>
          </p:cNvPicPr>
          <p:nvPr>
            <p:ph type="pic" sz="quarter" idx="16"/>
          </p:nvPr>
        </p:nvPicPr>
        <p:blipFill>
          <a:blip r:embed="rId3" cstate="email">
            <a:extLst>
              <a:ext uri="{28A0092B-C50C-407E-A947-70E740481C1C}">
                <a14:useLocalDpi xmlns:a14="http://schemas.microsoft.com/office/drawing/2010/main"/>
              </a:ext>
            </a:extLst>
          </a:blip>
          <a:srcRect l="51" r="51"/>
          <a:stretch/>
        </p:blipFill>
        <p:spPr>
          <a:xfrm>
            <a:off x="9096824" y="594391"/>
            <a:ext cx="1553265" cy="1554480"/>
          </a:xfrm>
        </p:spPr>
      </p:pic>
      <p:sp>
        <p:nvSpPr>
          <p:cNvPr id="26" name="Text Placeholder 25">
            <a:extLst>
              <a:ext uri="{FF2B5EF4-FFF2-40B4-BE49-F238E27FC236}">
                <a16:creationId xmlns:a16="http://schemas.microsoft.com/office/drawing/2014/main" id="{32139ED1-9155-444B-80E1-29EB20DEDCE1}"/>
              </a:ext>
            </a:extLst>
          </p:cNvPr>
          <p:cNvSpPr>
            <a:spLocks noGrp="1"/>
          </p:cNvSpPr>
          <p:nvPr>
            <p:ph type="body" sz="quarter" idx="23"/>
          </p:nvPr>
        </p:nvSpPr>
        <p:spPr>
          <a:xfrm>
            <a:off x="8913336" y="2288684"/>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1F7B3E69-E6DC-4C4A-A42E-AAB9302A269F}"/>
              </a:ext>
            </a:extLst>
          </p:cNvPr>
          <p:cNvSpPr>
            <a:spLocks noGrp="1"/>
          </p:cNvSpPr>
          <p:nvPr>
            <p:ph type="body" sz="quarter" idx="24"/>
          </p:nvPr>
        </p:nvSpPr>
        <p:spPr>
          <a:xfrm>
            <a:off x="8913336" y="2636490"/>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5F12A0FF-D951-F23B-B40F-23983783BA99}"/>
              </a:ext>
            </a:extLst>
          </p:cNvPr>
          <p:cNvPicPr>
            <a:picLocks noGrp="1" noChangeAspect="1"/>
          </p:cNvPicPr>
          <p:nvPr>
            <p:ph type="pic" sz="quarter" idx="27"/>
          </p:nvPr>
        </p:nvPicPr>
        <p:blipFill>
          <a:blip r:embed="rId4" cstate="email">
            <a:extLst>
              <a:ext uri="{28A0092B-C50C-407E-A947-70E740481C1C}">
                <a14:useLocalDpi xmlns:a14="http://schemas.microsoft.com/office/drawing/2010/main"/>
              </a:ext>
            </a:extLst>
          </a:blip>
          <a:srcRect l="51" r="51"/>
          <a:stretch/>
        </p:blipFill>
        <p:spPr>
          <a:xfrm>
            <a:off x="6285744" y="3429000"/>
            <a:ext cx="1553265" cy="1554480"/>
          </a:xfrm>
        </p:spPr>
      </p:pic>
      <p:sp>
        <p:nvSpPr>
          <p:cNvPr id="28" name="Text Placeholder 27">
            <a:extLst>
              <a:ext uri="{FF2B5EF4-FFF2-40B4-BE49-F238E27FC236}">
                <a16:creationId xmlns:a16="http://schemas.microsoft.com/office/drawing/2014/main" id="{DD2C0B20-D88F-42E1-B835-E4AD77E06295}"/>
              </a:ext>
            </a:extLst>
          </p:cNvPr>
          <p:cNvSpPr>
            <a:spLocks noGrp="1"/>
          </p:cNvSpPr>
          <p:nvPr>
            <p:ph type="body" sz="quarter" idx="25"/>
          </p:nvPr>
        </p:nvSpPr>
        <p:spPr>
          <a:xfrm>
            <a:off x="6102256" y="5146172"/>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032187FF-52E1-4FF4-B4BC-68B7A666CC2A}"/>
              </a:ext>
            </a:extLst>
          </p:cNvPr>
          <p:cNvSpPr>
            <a:spLocks noGrp="1"/>
          </p:cNvSpPr>
          <p:nvPr>
            <p:ph type="body" sz="quarter" idx="26"/>
          </p:nvPr>
        </p:nvSpPr>
        <p:spPr>
          <a:xfrm>
            <a:off x="6102256" y="5493978"/>
            <a:ext cx="1920240" cy="248992"/>
          </a:xfrm>
        </p:spPr>
        <p:txBody>
          <a:bodyPr/>
          <a:lstStyle/>
          <a:p>
            <a:r>
              <a:rPr lang="en-IN" dirty="0"/>
              <a:t>Title, Company</a:t>
            </a:r>
            <a:endParaRPr lang="en-US" dirty="0"/>
          </a:p>
          <a:p>
            <a:pPr lvl="0"/>
            <a:br>
              <a:rPr lang="en-IN" dirty="0"/>
            </a:b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424979F2-19FE-AA1C-BCCE-ACF6B4F6347A}"/>
              </a:ext>
            </a:extLst>
          </p:cNvPr>
          <p:cNvPicPr>
            <a:picLocks noGrp="1" noChangeAspect="1"/>
          </p:cNvPicPr>
          <p:nvPr>
            <p:ph type="pic" sz="quarter" idx="28"/>
          </p:nvPr>
        </p:nvPicPr>
        <p:blipFill>
          <a:blip r:embed="rId5" cstate="email">
            <a:extLst>
              <a:ext uri="{28A0092B-C50C-407E-A947-70E740481C1C}">
                <a14:useLocalDpi xmlns:a14="http://schemas.microsoft.com/office/drawing/2010/main"/>
              </a:ext>
            </a:extLst>
          </a:blip>
          <a:srcRect/>
          <a:stretch/>
        </p:blipFill>
        <p:spPr>
          <a:xfrm>
            <a:off x="9096824" y="3429000"/>
            <a:ext cx="1553265" cy="1554480"/>
          </a:xfrm>
        </p:spPr>
      </p:pic>
      <p:sp>
        <p:nvSpPr>
          <p:cNvPr id="32" name="Text Placeholder 31">
            <a:extLst>
              <a:ext uri="{FF2B5EF4-FFF2-40B4-BE49-F238E27FC236}">
                <a16:creationId xmlns:a16="http://schemas.microsoft.com/office/drawing/2014/main" id="{525C1770-6F34-4681-964A-C18F817632F5}"/>
              </a:ext>
            </a:extLst>
          </p:cNvPr>
          <p:cNvSpPr>
            <a:spLocks noGrp="1"/>
          </p:cNvSpPr>
          <p:nvPr>
            <p:ph type="body" sz="quarter" idx="29"/>
          </p:nvPr>
        </p:nvSpPr>
        <p:spPr>
          <a:xfrm>
            <a:off x="8913336" y="5146172"/>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CBF92DFB-CDB9-490A-8BD7-07FCB7ED9D81}"/>
              </a:ext>
            </a:extLst>
          </p:cNvPr>
          <p:cNvSpPr>
            <a:spLocks noGrp="1"/>
          </p:cNvSpPr>
          <p:nvPr>
            <p:ph type="body" sz="quarter" idx="30"/>
          </p:nvPr>
        </p:nvSpPr>
        <p:spPr>
          <a:xfrm>
            <a:off x="8913336" y="5493978"/>
            <a:ext cx="1920240" cy="248992"/>
          </a:xfrm>
        </p:spPr>
        <p:txBody>
          <a:bodyPr/>
          <a:lstStyle/>
          <a:p>
            <a:r>
              <a:rPr lang="en-IN" dirty="0"/>
              <a:t>Title, Company</a:t>
            </a:r>
            <a:endParaRPr lang="en-US" dirty="0"/>
          </a:p>
          <a:p>
            <a:pPr lvl="0"/>
            <a:br>
              <a:rPr lang="en-IN" dirty="0"/>
            </a:br>
            <a:endParaRPr lang="en-US" dirty="0"/>
          </a:p>
        </p:txBody>
      </p:sp>
      <p:sp>
        <p:nvSpPr>
          <p:cNvPr id="153" name="Slide Number Placeholder 152">
            <a:extLst>
              <a:ext uri="{FF2B5EF4-FFF2-40B4-BE49-F238E27FC236}">
                <a16:creationId xmlns:a16="http://schemas.microsoft.com/office/drawing/2014/main" id="{C8649993-1989-C4A2-253D-55C10671813F}"/>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6</a:t>
            </a:fld>
            <a:endParaRPr lang="en-US" dirty="0"/>
          </a:p>
        </p:txBody>
      </p:sp>
      <p:sp>
        <p:nvSpPr>
          <p:cNvPr id="152" name="Footer Placeholder 151">
            <a:extLst>
              <a:ext uri="{FF2B5EF4-FFF2-40B4-BE49-F238E27FC236}">
                <a16:creationId xmlns:a16="http://schemas.microsoft.com/office/drawing/2014/main" id="{C5916F05-038E-B5DD-6BAE-0FB11812D9C0}"/>
              </a:ext>
            </a:extLst>
          </p:cNvPr>
          <p:cNvSpPr>
            <a:spLocks noGrp="1"/>
          </p:cNvSpPr>
          <p:nvPr>
            <p:ph type="ftr" sz="quarter" idx="3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705105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65EE13F-A57F-19DA-1836-EB135D674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502CCF-B03A-B9F4-6FEF-7A06B8249428}"/>
              </a:ext>
            </a:extLst>
          </p:cNvPr>
          <p:cNvSpPr>
            <a:spLocks noGrp="1"/>
          </p:cNvSpPr>
          <p:nvPr>
            <p:ph type="title"/>
          </p:nvPr>
        </p:nvSpPr>
        <p:spPr>
          <a:xfrm>
            <a:off x="768875" y="182403"/>
            <a:ext cx="10671048" cy="822960"/>
          </a:xfrm>
        </p:spPr>
        <p:txBody>
          <a:bodyPr>
            <a:normAutofit/>
          </a:bodyPr>
          <a:lstStyle/>
          <a:p>
            <a:r>
              <a:rPr lang="en-US" dirty="0"/>
              <a:t>6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FA80B2B0-99B1-C02E-4A0C-81AAFC815C0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58" r="58"/>
          <a:stretch/>
        </p:blipFill>
        <p:spPr>
          <a:xfrm>
            <a:off x="768257" y="1259633"/>
            <a:ext cx="1370529" cy="1371600"/>
          </a:xfrm>
        </p:spPr>
      </p:pic>
      <p:sp>
        <p:nvSpPr>
          <p:cNvPr id="23" name="Text Placeholder 22">
            <a:extLst>
              <a:ext uri="{FF2B5EF4-FFF2-40B4-BE49-F238E27FC236}">
                <a16:creationId xmlns:a16="http://schemas.microsoft.com/office/drawing/2014/main" id="{012863F2-4EF0-82F7-963D-D24BD612CEB5}"/>
              </a:ext>
            </a:extLst>
          </p:cNvPr>
          <p:cNvSpPr>
            <a:spLocks noGrp="1"/>
          </p:cNvSpPr>
          <p:nvPr>
            <p:ph type="body" sz="quarter" idx="12"/>
          </p:nvPr>
        </p:nvSpPr>
        <p:spPr>
          <a:xfrm>
            <a:off x="2438576" y="1667912"/>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20B30117-CA2D-F267-190F-18238EE66D5E}"/>
              </a:ext>
            </a:extLst>
          </p:cNvPr>
          <p:cNvSpPr>
            <a:spLocks noGrp="1"/>
          </p:cNvSpPr>
          <p:nvPr>
            <p:ph type="body" sz="quarter" idx="13"/>
          </p:nvPr>
        </p:nvSpPr>
        <p:spPr>
          <a:xfrm>
            <a:off x="2438576" y="1983046"/>
            <a:ext cx="1920240" cy="248992"/>
          </a:xfrm>
        </p:spPr>
        <p:txBody>
          <a:bodyPr/>
          <a:lstStyle/>
          <a:p>
            <a:pPr lvl="0"/>
            <a:r>
              <a:rPr lang="en-IN" dirty="0"/>
              <a:t>Title, Company</a:t>
            </a: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76881047-5E5B-3B57-9AFA-755946C5B0AD}"/>
              </a:ext>
            </a:extLst>
          </p:cNvPr>
          <p:cNvPicPr>
            <a:picLocks noGrp="1" noChangeAspect="1"/>
          </p:cNvPicPr>
          <p:nvPr>
            <p:ph type="pic" sz="quarter" idx="38"/>
          </p:nvPr>
        </p:nvPicPr>
        <p:blipFill>
          <a:blip r:embed="rId3" cstate="email">
            <a:extLst>
              <a:ext uri="{28A0092B-C50C-407E-A947-70E740481C1C}">
                <a14:useLocalDpi xmlns:a14="http://schemas.microsoft.com/office/drawing/2010/main"/>
              </a:ext>
            </a:extLst>
          </a:blip>
          <a:srcRect l="58" r="58"/>
          <a:stretch/>
        </p:blipFill>
        <p:spPr>
          <a:xfrm>
            <a:off x="768257" y="2959714"/>
            <a:ext cx="1370529" cy="1371600"/>
          </a:xfrm>
        </p:spPr>
      </p:pic>
      <p:sp>
        <p:nvSpPr>
          <p:cNvPr id="32" name="Text Placeholder 31">
            <a:extLst>
              <a:ext uri="{FF2B5EF4-FFF2-40B4-BE49-F238E27FC236}">
                <a16:creationId xmlns:a16="http://schemas.microsoft.com/office/drawing/2014/main" id="{F971FAD9-9C29-0139-30AC-B52FFF90CFF1}"/>
              </a:ext>
            </a:extLst>
          </p:cNvPr>
          <p:cNvSpPr>
            <a:spLocks noGrp="1"/>
          </p:cNvSpPr>
          <p:nvPr>
            <p:ph type="body" sz="quarter" idx="39"/>
          </p:nvPr>
        </p:nvSpPr>
        <p:spPr>
          <a:xfrm>
            <a:off x="2438576" y="3371397"/>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37761062-D7AD-D346-6F15-FEDF64E9FF89}"/>
              </a:ext>
            </a:extLst>
          </p:cNvPr>
          <p:cNvSpPr>
            <a:spLocks noGrp="1"/>
          </p:cNvSpPr>
          <p:nvPr>
            <p:ph type="body" sz="quarter" idx="40"/>
          </p:nvPr>
        </p:nvSpPr>
        <p:spPr>
          <a:xfrm>
            <a:off x="2438576" y="3675928"/>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1C52C9F2-F404-9321-A916-612F1DB40DE1}"/>
              </a:ext>
            </a:extLst>
          </p:cNvPr>
          <p:cNvPicPr>
            <a:picLocks noGrp="1" noChangeAspect="1"/>
          </p:cNvPicPr>
          <p:nvPr>
            <p:ph type="pic" sz="quarter" idx="32"/>
          </p:nvPr>
        </p:nvPicPr>
        <p:blipFill>
          <a:blip r:embed="rId4" cstate="email">
            <a:extLst>
              <a:ext uri="{28A0092B-C50C-407E-A947-70E740481C1C}">
                <a14:useLocalDpi xmlns:a14="http://schemas.microsoft.com/office/drawing/2010/main"/>
              </a:ext>
            </a:extLst>
          </a:blip>
          <a:srcRect l="58" r="58"/>
          <a:stretch/>
        </p:blipFill>
        <p:spPr>
          <a:xfrm>
            <a:off x="768257" y="4658530"/>
            <a:ext cx="1370529" cy="1371600"/>
          </a:xfrm>
        </p:spPr>
      </p:pic>
      <p:sp>
        <p:nvSpPr>
          <p:cNvPr id="26" name="Text Placeholder 25">
            <a:extLst>
              <a:ext uri="{FF2B5EF4-FFF2-40B4-BE49-F238E27FC236}">
                <a16:creationId xmlns:a16="http://schemas.microsoft.com/office/drawing/2014/main" id="{4911FC45-9460-4E93-2A40-7EFEC27B075D}"/>
              </a:ext>
            </a:extLst>
          </p:cNvPr>
          <p:cNvSpPr>
            <a:spLocks noGrp="1"/>
          </p:cNvSpPr>
          <p:nvPr>
            <p:ph type="body" sz="quarter" idx="33"/>
          </p:nvPr>
        </p:nvSpPr>
        <p:spPr>
          <a:xfrm>
            <a:off x="2438576" y="5083641"/>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ED6C37AD-4DD1-D10E-FD3E-5AE53E05D1F1}"/>
              </a:ext>
            </a:extLst>
          </p:cNvPr>
          <p:cNvSpPr>
            <a:spLocks noGrp="1"/>
          </p:cNvSpPr>
          <p:nvPr>
            <p:ph type="body" sz="quarter" idx="34"/>
          </p:nvPr>
        </p:nvSpPr>
        <p:spPr>
          <a:xfrm>
            <a:off x="2438576" y="5388172"/>
            <a:ext cx="1920240" cy="246888"/>
          </a:xfrm>
        </p:spPr>
        <p:txBody>
          <a:bodyPr/>
          <a:lstStyle/>
          <a:p>
            <a:pPr lvl="0"/>
            <a:r>
              <a:rPr lang="en-IN" dirty="0"/>
              <a:t>Title, Company</a:t>
            </a:r>
            <a:endParaRPr lang="en-US" dirty="0"/>
          </a:p>
        </p:txBody>
      </p:sp>
      <p:pic>
        <p:nvPicPr>
          <p:cNvPr id="13" name="Picture Placeholder 3" descr="An image of an elderly women with a poka dotted shirt and glasses smiling at the camera. The image has FPO text on top of it.">
            <a:extLst>
              <a:ext uri="{FF2B5EF4-FFF2-40B4-BE49-F238E27FC236}">
                <a16:creationId xmlns:a16="http://schemas.microsoft.com/office/drawing/2014/main" id="{DC87EDEB-7104-A0E5-1823-EA93D21299CC}"/>
              </a:ext>
            </a:extLst>
          </p:cNvPr>
          <p:cNvPicPr>
            <a:picLocks noGrp="1" noChangeAspect="1"/>
          </p:cNvPicPr>
          <p:nvPr>
            <p:ph type="pic" sz="quarter" idx="41"/>
          </p:nvPr>
        </p:nvPicPr>
        <p:blipFill>
          <a:blip r:embed="rId2" cstate="email">
            <a:extLst>
              <a:ext uri="{28A0092B-C50C-407E-A947-70E740481C1C}">
                <a14:useLocalDpi xmlns:a14="http://schemas.microsoft.com/office/drawing/2010/main"/>
              </a:ext>
            </a:extLst>
          </a:blip>
          <a:srcRect/>
          <a:stretch/>
        </p:blipFill>
        <p:spPr>
          <a:xfrm>
            <a:off x="6379003" y="1259633"/>
            <a:ext cx="1370529" cy="1371600"/>
          </a:xfrm>
        </p:spPr>
      </p:pic>
      <p:sp>
        <p:nvSpPr>
          <p:cNvPr id="5" name="Text Placeholder 4">
            <a:extLst>
              <a:ext uri="{FF2B5EF4-FFF2-40B4-BE49-F238E27FC236}">
                <a16:creationId xmlns:a16="http://schemas.microsoft.com/office/drawing/2014/main" id="{A40BC3F5-1138-F9E2-34B9-A1E36A3CB71F}"/>
              </a:ext>
            </a:extLst>
          </p:cNvPr>
          <p:cNvSpPr>
            <a:spLocks noGrp="1"/>
          </p:cNvSpPr>
          <p:nvPr>
            <p:ph type="body" sz="quarter" idx="42"/>
          </p:nvPr>
        </p:nvSpPr>
        <p:spPr>
          <a:xfrm>
            <a:off x="8037558" y="1667912"/>
            <a:ext cx="1920240" cy="298064"/>
          </a:xfrm>
        </p:spPr>
        <p:txBody>
          <a:bodyPr/>
          <a:lstStyle/>
          <a:p>
            <a:r>
              <a:rPr lang="en-IN" dirty="0"/>
              <a:t>Speaker Name</a:t>
            </a:r>
          </a:p>
          <a:p>
            <a:endParaRPr lang="en-US" dirty="0"/>
          </a:p>
        </p:txBody>
      </p:sp>
      <p:sp>
        <p:nvSpPr>
          <p:cNvPr id="7" name="Text Placeholder 6">
            <a:extLst>
              <a:ext uri="{FF2B5EF4-FFF2-40B4-BE49-F238E27FC236}">
                <a16:creationId xmlns:a16="http://schemas.microsoft.com/office/drawing/2014/main" id="{5E3761BE-B7FC-2969-371A-4B1361B7BBC8}"/>
              </a:ext>
            </a:extLst>
          </p:cNvPr>
          <p:cNvSpPr>
            <a:spLocks noGrp="1"/>
          </p:cNvSpPr>
          <p:nvPr>
            <p:ph type="body" sz="quarter" idx="43"/>
          </p:nvPr>
        </p:nvSpPr>
        <p:spPr>
          <a:xfrm>
            <a:off x="8037558" y="1983046"/>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E5C5383A-FCE2-07F9-36B0-AC1D4945B6B6}"/>
              </a:ext>
            </a:extLst>
          </p:cNvPr>
          <p:cNvPicPr>
            <a:picLocks noGrp="1" noChangeAspect="1"/>
          </p:cNvPicPr>
          <p:nvPr>
            <p:ph type="pic" sz="quarter" idx="35"/>
          </p:nvPr>
        </p:nvPicPr>
        <p:blipFill>
          <a:blip r:embed="rId5" cstate="email">
            <a:extLst>
              <a:ext uri="{28A0092B-C50C-407E-A947-70E740481C1C}">
                <a14:useLocalDpi xmlns:a14="http://schemas.microsoft.com/office/drawing/2010/main"/>
              </a:ext>
            </a:extLst>
          </a:blip>
          <a:srcRect/>
          <a:stretch/>
        </p:blipFill>
        <p:spPr>
          <a:xfrm>
            <a:off x="6379003" y="2959714"/>
            <a:ext cx="1370529" cy="1371600"/>
          </a:xfrm>
        </p:spPr>
      </p:pic>
      <p:sp>
        <p:nvSpPr>
          <p:cNvPr id="28" name="Text Placeholder 27">
            <a:extLst>
              <a:ext uri="{FF2B5EF4-FFF2-40B4-BE49-F238E27FC236}">
                <a16:creationId xmlns:a16="http://schemas.microsoft.com/office/drawing/2014/main" id="{36E43C55-04EF-6835-7970-E555514A69E5}"/>
              </a:ext>
            </a:extLst>
          </p:cNvPr>
          <p:cNvSpPr>
            <a:spLocks noGrp="1"/>
          </p:cNvSpPr>
          <p:nvPr>
            <p:ph type="body" sz="quarter" idx="36"/>
          </p:nvPr>
        </p:nvSpPr>
        <p:spPr>
          <a:xfrm>
            <a:off x="8037558" y="3355413"/>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5FB68D4C-23DA-196B-CBB9-34837FF44ADC}"/>
              </a:ext>
            </a:extLst>
          </p:cNvPr>
          <p:cNvSpPr>
            <a:spLocks noGrp="1"/>
          </p:cNvSpPr>
          <p:nvPr>
            <p:ph type="body" sz="quarter" idx="37"/>
          </p:nvPr>
        </p:nvSpPr>
        <p:spPr>
          <a:xfrm>
            <a:off x="8037558" y="3659944"/>
            <a:ext cx="1920240" cy="248992"/>
          </a:xfrm>
        </p:spPr>
        <p:txBody>
          <a:bodyPr/>
          <a:lstStyle/>
          <a:p>
            <a:pPr lvl="0"/>
            <a:r>
              <a:rPr lang="en-IN" dirty="0"/>
              <a:t>Title, Company</a:t>
            </a:r>
            <a:endParaRPr lang="en-US" dirty="0"/>
          </a:p>
        </p:txBody>
      </p:sp>
      <p:pic>
        <p:nvPicPr>
          <p:cNvPr id="14" name="Picture Placeholder 5" descr="An image of an young man with curly hair smiling at the camera with a blurry background. The image has FPO text on top of it.">
            <a:extLst>
              <a:ext uri="{FF2B5EF4-FFF2-40B4-BE49-F238E27FC236}">
                <a16:creationId xmlns:a16="http://schemas.microsoft.com/office/drawing/2014/main" id="{DA9F2A90-FA6D-CE49-EBB7-20A070B80C7E}"/>
              </a:ext>
            </a:extLst>
          </p:cNvPr>
          <p:cNvPicPr>
            <a:picLocks noGrp="1" noChangeAspect="1"/>
          </p:cNvPicPr>
          <p:nvPr>
            <p:ph type="pic" sz="quarter" idx="44"/>
          </p:nvPr>
        </p:nvPicPr>
        <p:blipFill>
          <a:blip r:embed="rId4" cstate="email">
            <a:extLst>
              <a:ext uri="{28A0092B-C50C-407E-A947-70E740481C1C}">
                <a14:useLocalDpi xmlns:a14="http://schemas.microsoft.com/office/drawing/2010/main"/>
              </a:ext>
            </a:extLst>
          </a:blip>
          <a:srcRect/>
          <a:stretch/>
        </p:blipFill>
        <p:spPr>
          <a:xfrm>
            <a:off x="6379003" y="4658530"/>
            <a:ext cx="1370529" cy="1371600"/>
          </a:xfrm>
        </p:spPr>
      </p:pic>
      <p:sp>
        <p:nvSpPr>
          <p:cNvPr id="11" name="Text Placeholder 10">
            <a:extLst>
              <a:ext uri="{FF2B5EF4-FFF2-40B4-BE49-F238E27FC236}">
                <a16:creationId xmlns:a16="http://schemas.microsoft.com/office/drawing/2014/main" id="{41A7F929-E757-A941-7429-FF0E9098B2CA}"/>
              </a:ext>
            </a:extLst>
          </p:cNvPr>
          <p:cNvSpPr>
            <a:spLocks noGrp="1"/>
          </p:cNvSpPr>
          <p:nvPr>
            <p:ph type="body" sz="quarter" idx="45"/>
          </p:nvPr>
        </p:nvSpPr>
        <p:spPr>
          <a:xfrm>
            <a:off x="8037558" y="5078984"/>
            <a:ext cx="1920240" cy="298064"/>
          </a:xfrm>
        </p:spPr>
        <p:txBody>
          <a:bodyPr/>
          <a:lstStyle/>
          <a:p>
            <a:r>
              <a:rPr lang="en-IN" dirty="0"/>
              <a:t>Speaker Name</a:t>
            </a:r>
            <a:endParaRPr lang="en-US" dirty="0"/>
          </a:p>
        </p:txBody>
      </p:sp>
      <p:sp>
        <p:nvSpPr>
          <p:cNvPr id="12" name="Text Placeholder 11">
            <a:extLst>
              <a:ext uri="{FF2B5EF4-FFF2-40B4-BE49-F238E27FC236}">
                <a16:creationId xmlns:a16="http://schemas.microsoft.com/office/drawing/2014/main" id="{C5B9A139-02CC-5161-8D7A-743B1243E7DA}"/>
              </a:ext>
            </a:extLst>
          </p:cNvPr>
          <p:cNvSpPr>
            <a:spLocks noGrp="1"/>
          </p:cNvSpPr>
          <p:nvPr>
            <p:ph type="body" sz="quarter" idx="46"/>
          </p:nvPr>
        </p:nvSpPr>
        <p:spPr>
          <a:xfrm>
            <a:off x="8037558" y="5383515"/>
            <a:ext cx="1920240" cy="248992"/>
          </a:xfrm>
        </p:spPr>
        <p:txBody>
          <a:bodyPr/>
          <a:lstStyle/>
          <a:p>
            <a:pPr lvl="0"/>
            <a:r>
              <a:rPr lang="en-IN" dirty="0"/>
              <a:t>Title, Company</a:t>
            </a:r>
            <a:endParaRPr lang="en-US" dirty="0"/>
          </a:p>
        </p:txBody>
      </p:sp>
      <p:sp>
        <p:nvSpPr>
          <p:cNvPr id="108" name="Slide Number Placeholder 107">
            <a:extLst>
              <a:ext uri="{FF2B5EF4-FFF2-40B4-BE49-F238E27FC236}">
                <a16:creationId xmlns:a16="http://schemas.microsoft.com/office/drawing/2014/main" id="{A2932B72-49E1-D524-3FDA-32B4E1B0F822}"/>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7</a:t>
            </a:fld>
            <a:endParaRPr lang="en-US" dirty="0"/>
          </a:p>
        </p:txBody>
      </p:sp>
      <p:sp>
        <p:nvSpPr>
          <p:cNvPr id="107" name="Footer Placeholder 106">
            <a:extLst>
              <a:ext uri="{FF2B5EF4-FFF2-40B4-BE49-F238E27FC236}">
                <a16:creationId xmlns:a16="http://schemas.microsoft.com/office/drawing/2014/main" id="{ADCC0ADF-2B2A-4D83-0570-02FD3B0A97D8}"/>
              </a:ext>
            </a:extLst>
          </p:cNvPr>
          <p:cNvSpPr>
            <a:spLocks noGrp="1"/>
          </p:cNvSpPr>
          <p:nvPr>
            <p:ph type="ftr" sz="quarter" idx="3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82589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F36F5EE-E8C6-4549-0026-206968F5F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C7917-D695-2730-F2D6-A0078E2010F3}"/>
              </a:ext>
            </a:extLst>
          </p:cNvPr>
          <p:cNvSpPr>
            <a:spLocks noGrp="1"/>
          </p:cNvSpPr>
          <p:nvPr>
            <p:ph type="title"/>
          </p:nvPr>
        </p:nvSpPr>
        <p:spPr>
          <a:xfrm>
            <a:off x="768875" y="182403"/>
            <a:ext cx="10671048" cy="822960"/>
          </a:xfrm>
        </p:spPr>
        <p:txBody>
          <a:bodyPr>
            <a:normAutofit/>
          </a:bodyPr>
          <a:lstStyle/>
          <a:p>
            <a:r>
              <a:rPr lang="en-US" dirty="0"/>
              <a:t>10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3F4D7E78-0552-A916-ED29-D59E710A89B2}"/>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1112987" y="1494713"/>
            <a:ext cx="1096422" cy="1097280"/>
          </a:xfrm>
        </p:spPr>
      </p:pic>
      <p:sp>
        <p:nvSpPr>
          <p:cNvPr id="23" name="Text Placeholder 22">
            <a:extLst>
              <a:ext uri="{FF2B5EF4-FFF2-40B4-BE49-F238E27FC236}">
                <a16:creationId xmlns:a16="http://schemas.microsoft.com/office/drawing/2014/main" id="{1063DC60-DC55-89F6-F172-416BFFF27ABC}"/>
              </a:ext>
            </a:extLst>
          </p:cNvPr>
          <p:cNvSpPr>
            <a:spLocks noGrp="1"/>
          </p:cNvSpPr>
          <p:nvPr>
            <p:ph type="body" sz="quarter" idx="12"/>
          </p:nvPr>
        </p:nvSpPr>
        <p:spPr>
          <a:xfrm>
            <a:off x="701078" y="2726695"/>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D2CC11F8-07C8-73A9-3C85-855781A39320}"/>
              </a:ext>
            </a:extLst>
          </p:cNvPr>
          <p:cNvSpPr>
            <a:spLocks noGrp="1"/>
          </p:cNvSpPr>
          <p:nvPr>
            <p:ph type="body" sz="quarter" idx="13"/>
          </p:nvPr>
        </p:nvSpPr>
        <p:spPr>
          <a:xfrm>
            <a:off x="701078" y="3031226"/>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F0A8A2CB-8112-FBE4-B3BF-4B47BA8B1838}"/>
              </a:ext>
            </a:extLst>
          </p:cNvPr>
          <p:cNvPicPr>
            <a:picLocks noGrp="1" noChangeAspect="1"/>
          </p:cNvPicPr>
          <p:nvPr>
            <p:ph type="pic" sz="quarter" idx="32"/>
          </p:nvPr>
        </p:nvPicPr>
        <p:blipFill>
          <a:blip r:embed="rId3" cstate="email">
            <a:extLst>
              <a:ext uri="{28A0092B-C50C-407E-A947-70E740481C1C}">
                <a14:useLocalDpi xmlns:a14="http://schemas.microsoft.com/office/drawing/2010/main"/>
              </a:ext>
            </a:extLst>
          </a:blip>
          <a:srcRect/>
          <a:stretch/>
        </p:blipFill>
        <p:spPr>
          <a:xfrm>
            <a:off x="3398962" y="1494713"/>
            <a:ext cx="1096422" cy="1097280"/>
          </a:xfrm>
        </p:spPr>
      </p:pic>
      <p:sp>
        <p:nvSpPr>
          <p:cNvPr id="26" name="Text Placeholder 25">
            <a:extLst>
              <a:ext uri="{FF2B5EF4-FFF2-40B4-BE49-F238E27FC236}">
                <a16:creationId xmlns:a16="http://schemas.microsoft.com/office/drawing/2014/main" id="{F92E3185-F8FA-9201-E6BB-384C7DAC74D4}"/>
              </a:ext>
            </a:extLst>
          </p:cNvPr>
          <p:cNvSpPr>
            <a:spLocks noGrp="1"/>
          </p:cNvSpPr>
          <p:nvPr>
            <p:ph type="body" sz="quarter" idx="33"/>
          </p:nvPr>
        </p:nvSpPr>
        <p:spPr>
          <a:xfrm>
            <a:off x="2987053" y="2726695"/>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405543B6-86E0-C294-75CB-95F837FB377E}"/>
              </a:ext>
            </a:extLst>
          </p:cNvPr>
          <p:cNvSpPr>
            <a:spLocks noGrp="1"/>
          </p:cNvSpPr>
          <p:nvPr>
            <p:ph type="body" sz="quarter" idx="34"/>
          </p:nvPr>
        </p:nvSpPr>
        <p:spPr>
          <a:xfrm>
            <a:off x="2987053" y="3031226"/>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23E50371-4C1D-B1B5-B01C-C65AB28F4004}"/>
              </a:ext>
            </a:extLst>
          </p:cNvPr>
          <p:cNvPicPr>
            <a:picLocks noGrp="1" noChangeAspect="1"/>
          </p:cNvPicPr>
          <p:nvPr>
            <p:ph type="pic" sz="quarter" idx="35"/>
          </p:nvPr>
        </p:nvPicPr>
        <p:blipFill>
          <a:blip r:embed="rId4" cstate="email">
            <a:extLst>
              <a:ext uri="{28A0092B-C50C-407E-A947-70E740481C1C}">
                <a14:useLocalDpi xmlns:a14="http://schemas.microsoft.com/office/drawing/2010/main"/>
              </a:ext>
            </a:extLst>
          </a:blip>
          <a:srcRect/>
          <a:stretch/>
        </p:blipFill>
        <p:spPr>
          <a:xfrm>
            <a:off x="5684937" y="1494713"/>
            <a:ext cx="1096422" cy="1097280"/>
          </a:xfrm>
        </p:spPr>
      </p:pic>
      <p:sp>
        <p:nvSpPr>
          <p:cNvPr id="28" name="Text Placeholder 27">
            <a:extLst>
              <a:ext uri="{FF2B5EF4-FFF2-40B4-BE49-F238E27FC236}">
                <a16:creationId xmlns:a16="http://schemas.microsoft.com/office/drawing/2014/main" id="{104786D5-A241-5A19-6B3F-6215DB73DF01}"/>
              </a:ext>
            </a:extLst>
          </p:cNvPr>
          <p:cNvSpPr>
            <a:spLocks noGrp="1"/>
          </p:cNvSpPr>
          <p:nvPr>
            <p:ph type="body" sz="quarter" idx="36"/>
          </p:nvPr>
        </p:nvSpPr>
        <p:spPr>
          <a:xfrm>
            <a:off x="5273028" y="2726695"/>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139A23C8-517D-A38F-1893-12D58FD2EA31}"/>
              </a:ext>
            </a:extLst>
          </p:cNvPr>
          <p:cNvSpPr>
            <a:spLocks noGrp="1"/>
          </p:cNvSpPr>
          <p:nvPr>
            <p:ph type="body" sz="quarter" idx="37"/>
          </p:nvPr>
        </p:nvSpPr>
        <p:spPr>
          <a:xfrm>
            <a:off x="5273028" y="3031226"/>
            <a:ext cx="1920240" cy="248992"/>
          </a:xfrm>
        </p:spPr>
        <p:txBody>
          <a:bodyPr/>
          <a:lstStyle/>
          <a:p>
            <a:pPr lvl="0"/>
            <a:r>
              <a:rPr lang="en-IN" dirty="0"/>
              <a:t>Title, Company</a:t>
            </a: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5131A8AD-D44B-A3B7-EED5-86D6CB50CE95}"/>
              </a:ext>
            </a:extLst>
          </p:cNvPr>
          <p:cNvPicPr>
            <a:picLocks noGrp="1" noChangeAspect="1"/>
          </p:cNvPicPr>
          <p:nvPr>
            <p:ph type="pic" sz="quarter" idx="38"/>
          </p:nvPr>
        </p:nvPicPr>
        <p:blipFill>
          <a:blip r:embed="rId5" cstate="email">
            <a:extLst>
              <a:ext uri="{28A0092B-C50C-407E-A947-70E740481C1C}">
                <a14:useLocalDpi xmlns:a14="http://schemas.microsoft.com/office/drawing/2010/main"/>
              </a:ext>
            </a:extLst>
          </a:blip>
          <a:srcRect/>
          <a:stretch/>
        </p:blipFill>
        <p:spPr>
          <a:xfrm>
            <a:off x="7970912" y="1494713"/>
            <a:ext cx="1096422" cy="1097280"/>
          </a:xfrm>
        </p:spPr>
      </p:pic>
      <p:sp>
        <p:nvSpPr>
          <p:cNvPr id="32" name="Text Placeholder 31">
            <a:extLst>
              <a:ext uri="{FF2B5EF4-FFF2-40B4-BE49-F238E27FC236}">
                <a16:creationId xmlns:a16="http://schemas.microsoft.com/office/drawing/2014/main" id="{3F229F30-DF4C-BAA2-D640-FE183C7A9074}"/>
              </a:ext>
            </a:extLst>
          </p:cNvPr>
          <p:cNvSpPr>
            <a:spLocks noGrp="1"/>
          </p:cNvSpPr>
          <p:nvPr>
            <p:ph type="body" sz="quarter" idx="39"/>
          </p:nvPr>
        </p:nvSpPr>
        <p:spPr>
          <a:xfrm>
            <a:off x="7559003" y="2726695"/>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4D09E39D-E987-40C0-96CD-777634C481A5}"/>
              </a:ext>
            </a:extLst>
          </p:cNvPr>
          <p:cNvSpPr>
            <a:spLocks noGrp="1"/>
          </p:cNvSpPr>
          <p:nvPr>
            <p:ph type="body" sz="quarter" idx="40"/>
          </p:nvPr>
        </p:nvSpPr>
        <p:spPr>
          <a:xfrm>
            <a:off x="7559003" y="3031226"/>
            <a:ext cx="1920240" cy="248992"/>
          </a:xfrm>
        </p:spPr>
        <p:txBody>
          <a:bodyPr/>
          <a:lstStyle/>
          <a:p>
            <a:pPr lvl="0"/>
            <a:r>
              <a:rPr lang="en-IN" dirty="0"/>
              <a:t>Title, Company</a:t>
            </a:r>
            <a:endParaRPr lang="en-US" dirty="0"/>
          </a:p>
        </p:txBody>
      </p:sp>
      <p:pic>
        <p:nvPicPr>
          <p:cNvPr id="13" name="Picture Placeholder 3" descr="An image of an elderly women with a poka dotted shirt and glasses smiling at the camera. The image has FPO text on top of it.">
            <a:extLst>
              <a:ext uri="{FF2B5EF4-FFF2-40B4-BE49-F238E27FC236}">
                <a16:creationId xmlns:a16="http://schemas.microsoft.com/office/drawing/2014/main" id="{6BA8F4C5-F904-8574-3F2D-BE80B1E1BE0A}"/>
              </a:ext>
            </a:extLst>
          </p:cNvPr>
          <p:cNvPicPr>
            <a:picLocks noGrp="1" noChangeAspect="1"/>
          </p:cNvPicPr>
          <p:nvPr>
            <p:ph type="pic" sz="quarter" idx="41"/>
          </p:nvPr>
        </p:nvPicPr>
        <p:blipFill>
          <a:blip r:embed="rId2" cstate="email">
            <a:extLst>
              <a:ext uri="{28A0092B-C50C-407E-A947-70E740481C1C}">
                <a14:useLocalDpi xmlns:a14="http://schemas.microsoft.com/office/drawing/2010/main"/>
              </a:ext>
            </a:extLst>
          </a:blip>
          <a:srcRect/>
          <a:stretch/>
        </p:blipFill>
        <p:spPr>
          <a:xfrm>
            <a:off x="10256887" y="1494713"/>
            <a:ext cx="1096422" cy="1097280"/>
          </a:xfrm>
        </p:spPr>
      </p:pic>
      <p:sp>
        <p:nvSpPr>
          <p:cNvPr id="5" name="Text Placeholder 4">
            <a:extLst>
              <a:ext uri="{FF2B5EF4-FFF2-40B4-BE49-F238E27FC236}">
                <a16:creationId xmlns:a16="http://schemas.microsoft.com/office/drawing/2014/main" id="{A88E8026-6F24-2EA0-E92F-27B1383B4580}"/>
              </a:ext>
            </a:extLst>
          </p:cNvPr>
          <p:cNvSpPr>
            <a:spLocks noGrp="1"/>
          </p:cNvSpPr>
          <p:nvPr>
            <p:ph type="body" sz="quarter" idx="42"/>
          </p:nvPr>
        </p:nvSpPr>
        <p:spPr>
          <a:xfrm>
            <a:off x="9844978" y="2726695"/>
            <a:ext cx="1920240" cy="298064"/>
          </a:xfrm>
        </p:spPr>
        <p:txBody>
          <a:bodyPr/>
          <a:lstStyle/>
          <a:p>
            <a:r>
              <a:rPr lang="en-IN" dirty="0"/>
              <a:t>Speaker Name</a:t>
            </a:r>
          </a:p>
          <a:p>
            <a:endParaRPr lang="en-US" dirty="0"/>
          </a:p>
        </p:txBody>
      </p:sp>
      <p:sp>
        <p:nvSpPr>
          <p:cNvPr id="7" name="Text Placeholder 6">
            <a:extLst>
              <a:ext uri="{FF2B5EF4-FFF2-40B4-BE49-F238E27FC236}">
                <a16:creationId xmlns:a16="http://schemas.microsoft.com/office/drawing/2014/main" id="{90B10D28-D0E3-CAAF-F0E5-01C5C824AB41}"/>
              </a:ext>
            </a:extLst>
          </p:cNvPr>
          <p:cNvSpPr>
            <a:spLocks noGrp="1"/>
          </p:cNvSpPr>
          <p:nvPr>
            <p:ph type="body" sz="quarter" idx="43"/>
          </p:nvPr>
        </p:nvSpPr>
        <p:spPr>
          <a:xfrm>
            <a:off x="9844978" y="3031226"/>
            <a:ext cx="1920240" cy="248992"/>
          </a:xfrm>
        </p:spPr>
        <p:txBody>
          <a:bodyPr/>
          <a:lstStyle/>
          <a:p>
            <a:pPr lvl="0"/>
            <a:r>
              <a:rPr lang="en-IN" dirty="0"/>
              <a:t>Title, Company</a:t>
            </a:r>
            <a:endParaRPr lang="en-US" dirty="0"/>
          </a:p>
        </p:txBody>
      </p:sp>
      <p:sp>
        <p:nvSpPr>
          <p:cNvPr id="108" name="Slide Number Placeholder 107">
            <a:extLst>
              <a:ext uri="{FF2B5EF4-FFF2-40B4-BE49-F238E27FC236}">
                <a16:creationId xmlns:a16="http://schemas.microsoft.com/office/drawing/2014/main" id="{87AE9530-7999-A0D3-38A8-009D95C865F0}"/>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8</a:t>
            </a:fld>
            <a:endParaRPr lang="en-US" dirty="0"/>
          </a:p>
        </p:txBody>
      </p:sp>
      <p:sp>
        <p:nvSpPr>
          <p:cNvPr id="107" name="Footer Placeholder 106">
            <a:extLst>
              <a:ext uri="{FF2B5EF4-FFF2-40B4-BE49-F238E27FC236}">
                <a16:creationId xmlns:a16="http://schemas.microsoft.com/office/drawing/2014/main" id="{5185EB9F-AE48-49E7-7440-5C091CC8CC89}"/>
              </a:ext>
            </a:extLst>
          </p:cNvPr>
          <p:cNvSpPr>
            <a:spLocks noGrp="1"/>
          </p:cNvSpPr>
          <p:nvPr>
            <p:ph type="ftr" sz="quarter" idx="31"/>
          </p:nvPr>
        </p:nvSpPr>
        <p:spPr>
          <a:xfrm>
            <a:off x="1127759" y="6423978"/>
            <a:ext cx="5745379" cy="365125"/>
          </a:xfrm>
        </p:spPr>
        <p:txBody>
          <a:bodyPr/>
          <a:lstStyle/>
          <a:p>
            <a:r>
              <a:rPr lang="en-US"/>
              <a:t>Copyright © 2026, Oracle and/or its affiliates |  Confidential: Internal/Restricted/Highly Restricted</a:t>
            </a:r>
            <a:endParaRPr lang="en-US" dirty="0"/>
          </a:p>
        </p:txBody>
      </p:sp>
      <p:pic>
        <p:nvPicPr>
          <p:cNvPr id="14" name="Picture Placeholder 5" descr="An image of an young man with curly hair smiling at the camera with a blurry background. The image has FPO text on top of it.">
            <a:extLst>
              <a:ext uri="{FF2B5EF4-FFF2-40B4-BE49-F238E27FC236}">
                <a16:creationId xmlns:a16="http://schemas.microsoft.com/office/drawing/2014/main" id="{6FBDDC39-9340-9DEB-2C15-CA2F6F25A208}"/>
              </a:ext>
            </a:extLst>
          </p:cNvPr>
          <p:cNvPicPr>
            <a:picLocks noGrp="1" noChangeAspect="1"/>
          </p:cNvPicPr>
          <p:nvPr>
            <p:ph type="pic" sz="quarter" idx="44"/>
          </p:nvPr>
        </p:nvPicPr>
        <p:blipFill>
          <a:blip r:embed="rId3" cstate="email">
            <a:extLst>
              <a:ext uri="{28A0092B-C50C-407E-A947-70E740481C1C}">
                <a14:useLocalDpi xmlns:a14="http://schemas.microsoft.com/office/drawing/2010/main"/>
              </a:ext>
            </a:extLst>
          </a:blip>
          <a:srcRect/>
          <a:stretch/>
        </p:blipFill>
        <p:spPr>
          <a:xfrm>
            <a:off x="1112987" y="3810096"/>
            <a:ext cx="1096422" cy="1097280"/>
          </a:xfrm>
        </p:spPr>
      </p:pic>
      <p:sp>
        <p:nvSpPr>
          <p:cNvPr id="11" name="Text Placeholder 10">
            <a:extLst>
              <a:ext uri="{FF2B5EF4-FFF2-40B4-BE49-F238E27FC236}">
                <a16:creationId xmlns:a16="http://schemas.microsoft.com/office/drawing/2014/main" id="{8A72C617-AC56-4210-CD4B-C7B979DDF236}"/>
              </a:ext>
            </a:extLst>
          </p:cNvPr>
          <p:cNvSpPr>
            <a:spLocks noGrp="1"/>
          </p:cNvSpPr>
          <p:nvPr>
            <p:ph type="body" sz="quarter" idx="45"/>
          </p:nvPr>
        </p:nvSpPr>
        <p:spPr>
          <a:xfrm>
            <a:off x="701078" y="5042078"/>
            <a:ext cx="1920240" cy="298064"/>
          </a:xfrm>
        </p:spPr>
        <p:txBody>
          <a:bodyPr/>
          <a:lstStyle/>
          <a:p>
            <a:r>
              <a:rPr lang="en-IN" dirty="0"/>
              <a:t>Speaker Name</a:t>
            </a:r>
            <a:endParaRPr lang="en-US" dirty="0"/>
          </a:p>
        </p:txBody>
      </p:sp>
      <p:sp>
        <p:nvSpPr>
          <p:cNvPr id="12" name="Text Placeholder 11">
            <a:extLst>
              <a:ext uri="{FF2B5EF4-FFF2-40B4-BE49-F238E27FC236}">
                <a16:creationId xmlns:a16="http://schemas.microsoft.com/office/drawing/2014/main" id="{FCE4DDA4-417B-4F9D-C654-8124A13335AA}"/>
              </a:ext>
            </a:extLst>
          </p:cNvPr>
          <p:cNvSpPr>
            <a:spLocks noGrp="1"/>
          </p:cNvSpPr>
          <p:nvPr>
            <p:ph type="body" sz="quarter" idx="46"/>
          </p:nvPr>
        </p:nvSpPr>
        <p:spPr>
          <a:xfrm>
            <a:off x="701078" y="5346609"/>
            <a:ext cx="1920240" cy="248992"/>
          </a:xfrm>
        </p:spPr>
        <p:txBody>
          <a:bodyPr/>
          <a:lstStyle/>
          <a:p>
            <a:pPr lvl="0"/>
            <a:r>
              <a:rPr lang="en-IN" dirty="0"/>
              <a:t>Title, Company</a:t>
            </a:r>
            <a:endParaRPr lang="en-US" dirty="0"/>
          </a:p>
        </p:txBody>
      </p:sp>
      <p:pic>
        <p:nvPicPr>
          <p:cNvPr id="36"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D319AD25-114D-959C-9CB7-413367C341A9}"/>
              </a:ext>
            </a:extLst>
          </p:cNvPr>
          <p:cNvPicPr>
            <a:picLocks noGrp="1" noChangeAspect="1"/>
          </p:cNvPicPr>
          <p:nvPr>
            <p:ph type="pic" sz="quarter" idx="47"/>
          </p:nvPr>
        </p:nvPicPr>
        <p:blipFill>
          <a:blip r:embed="rId4" cstate="email">
            <a:extLst>
              <a:ext uri="{28A0092B-C50C-407E-A947-70E740481C1C}">
                <a14:useLocalDpi xmlns:a14="http://schemas.microsoft.com/office/drawing/2010/main"/>
              </a:ext>
            </a:extLst>
          </a:blip>
          <a:srcRect/>
          <a:stretch/>
        </p:blipFill>
        <p:spPr>
          <a:xfrm>
            <a:off x="3398962" y="3810096"/>
            <a:ext cx="1096422" cy="1097280"/>
          </a:xfrm>
        </p:spPr>
      </p:pic>
      <p:sp>
        <p:nvSpPr>
          <p:cNvPr id="98" name="Text Placeholder 97">
            <a:extLst>
              <a:ext uri="{FF2B5EF4-FFF2-40B4-BE49-F238E27FC236}">
                <a16:creationId xmlns:a16="http://schemas.microsoft.com/office/drawing/2014/main" id="{6ABD6967-7138-8D9A-95F1-5B027D5284C7}"/>
              </a:ext>
            </a:extLst>
          </p:cNvPr>
          <p:cNvSpPr>
            <a:spLocks noGrp="1"/>
          </p:cNvSpPr>
          <p:nvPr>
            <p:ph type="body" sz="quarter" idx="48"/>
          </p:nvPr>
        </p:nvSpPr>
        <p:spPr>
          <a:xfrm>
            <a:off x="2987053" y="5042078"/>
            <a:ext cx="1920240" cy="298064"/>
          </a:xfrm>
        </p:spPr>
        <p:txBody>
          <a:bodyPr/>
          <a:lstStyle/>
          <a:p>
            <a:r>
              <a:rPr lang="en-IN" dirty="0"/>
              <a:t>Speaker Name</a:t>
            </a:r>
            <a:endParaRPr lang="en-US" dirty="0"/>
          </a:p>
        </p:txBody>
      </p:sp>
      <p:sp>
        <p:nvSpPr>
          <p:cNvPr id="99" name="Text Placeholder 98">
            <a:extLst>
              <a:ext uri="{FF2B5EF4-FFF2-40B4-BE49-F238E27FC236}">
                <a16:creationId xmlns:a16="http://schemas.microsoft.com/office/drawing/2014/main" id="{B06BE0A5-A4CC-2787-7251-5DDF8544B012}"/>
              </a:ext>
            </a:extLst>
          </p:cNvPr>
          <p:cNvSpPr>
            <a:spLocks noGrp="1"/>
          </p:cNvSpPr>
          <p:nvPr>
            <p:ph type="body" sz="quarter" idx="49"/>
          </p:nvPr>
        </p:nvSpPr>
        <p:spPr>
          <a:xfrm>
            <a:off x="2987053" y="5346609"/>
            <a:ext cx="1920240" cy="248992"/>
          </a:xfrm>
        </p:spPr>
        <p:txBody>
          <a:bodyPr/>
          <a:lstStyle/>
          <a:p>
            <a:r>
              <a:rPr lang="en-IN" dirty="0"/>
              <a:t>Title, Company</a:t>
            </a:r>
            <a:endParaRPr lang="en-US" dirty="0"/>
          </a:p>
        </p:txBody>
      </p:sp>
      <p:pic>
        <p:nvPicPr>
          <p:cNvPr id="37"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0AC01CE5-9AF3-C43D-2F73-654A66827268}"/>
              </a:ext>
            </a:extLst>
          </p:cNvPr>
          <p:cNvPicPr>
            <a:picLocks noGrp="1" noChangeAspect="1"/>
          </p:cNvPicPr>
          <p:nvPr>
            <p:ph type="pic" sz="quarter" idx="50"/>
          </p:nvPr>
        </p:nvPicPr>
        <p:blipFill>
          <a:blip r:embed="rId5" cstate="email">
            <a:extLst>
              <a:ext uri="{28A0092B-C50C-407E-A947-70E740481C1C}">
                <a14:useLocalDpi xmlns:a14="http://schemas.microsoft.com/office/drawing/2010/main"/>
              </a:ext>
            </a:extLst>
          </a:blip>
          <a:srcRect/>
          <a:stretch/>
        </p:blipFill>
        <p:spPr>
          <a:xfrm>
            <a:off x="5684937" y="3810096"/>
            <a:ext cx="1096422" cy="1097280"/>
          </a:xfrm>
        </p:spPr>
      </p:pic>
      <p:sp>
        <p:nvSpPr>
          <p:cNvPr id="100" name="Text Placeholder 99">
            <a:extLst>
              <a:ext uri="{FF2B5EF4-FFF2-40B4-BE49-F238E27FC236}">
                <a16:creationId xmlns:a16="http://schemas.microsoft.com/office/drawing/2014/main" id="{B1A77A85-75D3-E23F-7E5D-D656A8C87041}"/>
              </a:ext>
            </a:extLst>
          </p:cNvPr>
          <p:cNvSpPr>
            <a:spLocks noGrp="1"/>
          </p:cNvSpPr>
          <p:nvPr>
            <p:ph type="body" sz="quarter" idx="51"/>
          </p:nvPr>
        </p:nvSpPr>
        <p:spPr>
          <a:xfrm>
            <a:off x="5273028" y="5042078"/>
            <a:ext cx="1920240" cy="298064"/>
          </a:xfrm>
        </p:spPr>
        <p:txBody>
          <a:bodyPr/>
          <a:lstStyle/>
          <a:p>
            <a:r>
              <a:rPr lang="en-IN" dirty="0"/>
              <a:t>Speaker Name</a:t>
            </a:r>
          </a:p>
        </p:txBody>
      </p:sp>
      <p:sp>
        <p:nvSpPr>
          <p:cNvPr id="101" name="Text Placeholder 100">
            <a:extLst>
              <a:ext uri="{FF2B5EF4-FFF2-40B4-BE49-F238E27FC236}">
                <a16:creationId xmlns:a16="http://schemas.microsoft.com/office/drawing/2014/main" id="{4DC35B61-A026-ECBA-91B6-D545E3934820}"/>
              </a:ext>
            </a:extLst>
          </p:cNvPr>
          <p:cNvSpPr>
            <a:spLocks noGrp="1"/>
          </p:cNvSpPr>
          <p:nvPr>
            <p:ph type="body" sz="quarter" idx="52"/>
          </p:nvPr>
        </p:nvSpPr>
        <p:spPr>
          <a:xfrm>
            <a:off x="5273028" y="5346609"/>
            <a:ext cx="1920240" cy="248992"/>
          </a:xfrm>
        </p:spPr>
        <p:txBody>
          <a:bodyPr/>
          <a:lstStyle/>
          <a:p>
            <a:r>
              <a:rPr lang="en-IN" dirty="0"/>
              <a:t>Title, Company</a:t>
            </a:r>
            <a:endParaRPr lang="en-US" dirty="0"/>
          </a:p>
        </p:txBody>
      </p:sp>
      <p:pic>
        <p:nvPicPr>
          <p:cNvPr id="38" name="Picture Placeholder 3" descr="An image of an elderly women with a poka dotted shirt and glasses smiling at the camera. The image has FPO text on top of it.">
            <a:extLst>
              <a:ext uri="{FF2B5EF4-FFF2-40B4-BE49-F238E27FC236}">
                <a16:creationId xmlns:a16="http://schemas.microsoft.com/office/drawing/2014/main" id="{71583834-971D-41E1-FA37-97A28AB42437}"/>
              </a:ext>
            </a:extLst>
          </p:cNvPr>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p:blipFill>
        <p:spPr>
          <a:xfrm>
            <a:off x="7970912" y="3810096"/>
            <a:ext cx="1096422" cy="1097280"/>
          </a:xfrm>
        </p:spPr>
      </p:pic>
      <p:sp>
        <p:nvSpPr>
          <p:cNvPr id="102" name="Text Placeholder 101">
            <a:extLst>
              <a:ext uri="{FF2B5EF4-FFF2-40B4-BE49-F238E27FC236}">
                <a16:creationId xmlns:a16="http://schemas.microsoft.com/office/drawing/2014/main" id="{5F352CBE-01A6-F0AB-3D69-7D1E8163B01C}"/>
              </a:ext>
            </a:extLst>
          </p:cNvPr>
          <p:cNvSpPr>
            <a:spLocks noGrp="1"/>
          </p:cNvSpPr>
          <p:nvPr>
            <p:ph type="body" sz="quarter" idx="54"/>
          </p:nvPr>
        </p:nvSpPr>
        <p:spPr>
          <a:xfrm>
            <a:off x="7559003" y="5042078"/>
            <a:ext cx="1920240" cy="298064"/>
          </a:xfrm>
        </p:spPr>
        <p:txBody>
          <a:bodyPr/>
          <a:lstStyle/>
          <a:p>
            <a:r>
              <a:rPr lang="en-IN" dirty="0"/>
              <a:t>Speaker Name</a:t>
            </a:r>
            <a:endParaRPr lang="en-US" dirty="0"/>
          </a:p>
        </p:txBody>
      </p:sp>
      <p:sp>
        <p:nvSpPr>
          <p:cNvPr id="103" name="Text Placeholder 102">
            <a:extLst>
              <a:ext uri="{FF2B5EF4-FFF2-40B4-BE49-F238E27FC236}">
                <a16:creationId xmlns:a16="http://schemas.microsoft.com/office/drawing/2014/main" id="{5065F4F4-BFEF-B4AA-3770-EBC03C456A68}"/>
              </a:ext>
            </a:extLst>
          </p:cNvPr>
          <p:cNvSpPr>
            <a:spLocks noGrp="1"/>
          </p:cNvSpPr>
          <p:nvPr>
            <p:ph type="body" sz="quarter" idx="55"/>
          </p:nvPr>
        </p:nvSpPr>
        <p:spPr>
          <a:xfrm>
            <a:off x="7559003" y="5346609"/>
            <a:ext cx="1920240" cy="248992"/>
          </a:xfrm>
        </p:spPr>
        <p:txBody>
          <a:bodyPr/>
          <a:lstStyle/>
          <a:p>
            <a:r>
              <a:rPr lang="en-IN" dirty="0"/>
              <a:t>Title, Company</a:t>
            </a:r>
            <a:endParaRPr lang="en-US" dirty="0"/>
          </a:p>
        </p:txBody>
      </p:sp>
      <p:pic>
        <p:nvPicPr>
          <p:cNvPr id="39" name="Picture Placeholder 5" descr="An image of an young man with curly hair smiling at the camera with a blurry background. The image has FPO text on top of it.">
            <a:extLst>
              <a:ext uri="{FF2B5EF4-FFF2-40B4-BE49-F238E27FC236}">
                <a16:creationId xmlns:a16="http://schemas.microsoft.com/office/drawing/2014/main" id="{2E40E813-FF07-2DEA-E97E-7314B0F95467}"/>
              </a:ext>
            </a:extLst>
          </p:cNvPr>
          <p:cNvPicPr>
            <a:picLocks noGrp="1" noChangeAspect="1"/>
          </p:cNvPicPr>
          <p:nvPr>
            <p:ph type="pic" sz="quarter" idx="56"/>
          </p:nvPr>
        </p:nvPicPr>
        <p:blipFill>
          <a:blip r:embed="rId3" cstate="email">
            <a:extLst>
              <a:ext uri="{28A0092B-C50C-407E-A947-70E740481C1C}">
                <a14:useLocalDpi xmlns:a14="http://schemas.microsoft.com/office/drawing/2010/main"/>
              </a:ext>
            </a:extLst>
          </a:blip>
          <a:srcRect/>
          <a:stretch/>
        </p:blipFill>
        <p:spPr>
          <a:xfrm>
            <a:off x="10256887" y="3810096"/>
            <a:ext cx="1096422" cy="1097280"/>
          </a:xfrm>
        </p:spPr>
      </p:pic>
      <p:sp>
        <p:nvSpPr>
          <p:cNvPr id="104" name="Text Placeholder 103">
            <a:extLst>
              <a:ext uri="{FF2B5EF4-FFF2-40B4-BE49-F238E27FC236}">
                <a16:creationId xmlns:a16="http://schemas.microsoft.com/office/drawing/2014/main" id="{2D04DD3F-49C7-0677-E768-D27EC1B397B5}"/>
              </a:ext>
            </a:extLst>
          </p:cNvPr>
          <p:cNvSpPr>
            <a:spLocks noGrp="1"/>
          </p:cNvSpPr>
          <p:nvPr>
            <p:ph type="body" sz="quarter" idx="57"/>
          </p:nvPr>
        </p:nvSpPr>
        <p:spPr>
          <a:xfrm>
            <a:off x="9844978" y="5042078"/>
            <a:ext cx="1920240" cy="298064"/>
          </a:xfrm>
        </p:spPr>
        <p:txBody>
          <a:bodyPr/>
          <a:lstStyle/>
          <a:p>
            <a:r>
              <a:rPr lang="en-IN" dirty="0"/>
              <a:t>Speaker Name</a:t>
            </a:r>
            <a:endParaRPr lang="en-US" dirty="0"/>
          </a:p>
        </p:txBody>
      </p:sp>
      <p:sp>
        <p:nvSpPr>
          <p:cNvPr id="105" name="Text Placeholder 104">
            <a:extLst>
              <a:ext uri="{FF2B5EF4-FFF2-40B4-BE49-F238E27FC236}">
                <a16:creationId xmlns:a16="http://schemas.microsoft.com/office/drawing/2014/main" id="{808DCA35-F746-F60E-DC89-08C39DF5D9CD}"/>
              </a:ext>
            </a:extLst>
          </p:cNvPr>
          <p:cNvSpPr>
            <a:spLocks noGrp="1"/>
          </p:cNvSpPr>
          <p:nvPr>
            <p:ph type="body" sz="quarter" idx="58"/>
          </p:nvPr>
        </p:nvSpPr>
        <p:spPr>
          <a:xfrm>
            <a:off x="9844978" y="5346609"/>
            <a:ext cx="1920240" cy="248992"/>
          </a:xfrm>
        </p:spPr>
        <p:txBody>
          <a:bodyPr/>
          <a:lstStyle/>
          <a:p>
            <a:r>
              <a:rPr lang="en-IN" dirty="0"/>
              <a:t>Title, Company</a:t>
            </a:r>
            <a:endParaRPr lang="en-US" dirty="0"/>
          </a:p>
        </p:txBody>
      </p:sp>
    </p:spTree>
    <p:extLst>
      <p:ext uri="{BB962C8B-B14F-4D97-AF65-F5344CB8AC3E}">
        <p14:creationId xmlns:p14="http://schemas.microsoft.com/office/powerpoint/2010/main" val="3145147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B6DBF3-2BBF-D2B8-93BC-83A7EA511676}"/>
              </a:ext>
            </a:extLst>
          </p:cNvPr>
          <p:cNvSpPr>
            <a:spLocks noGrp="1"/>
          </p:cNvSpPr>
          <p:nvPr>
            <p:ph type="title"/>
          </p:nvPr>
        </p:nvSpPr>
        <p:spPr>
          <a:xfrm>
            <a:off x="768875" y="182403"/>
            <a:ext cx="10671048" cy="822960"/>
          </a:xfrm>
        </p:spPr>
        <p:txBody>
          <a:bodyPr/>
          <a:lstStyle/>
          <a:p>
            <a:r>
              <a:rPr lang="en-US" dirty="0"/>
              <a:t>One speaker on stage</a:t>
            </a:r>
          </a:p>
        </p:txBody>
      </p:sp>
      <p:sp>
        <p:nvSpPr>
          <p:cNvPr id="4" name="Slide Number Placeholder 3">
            <a:extLst>
              <a:ext uri="{FF2B5EF4-FFF2-40B4-BE49-F238E27FC236}">
                <a16:creationId xmlns:a16="http://schemas.microsoft.com/office/drawing/2014/main" id="{017E1D6E-A3C9-6354-C606-3164C839825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9</a:t>
            </a:fld>
            <a:endParaRPr lang="en-US" dirty="0"/>
          </a:p>
        </p:txBody>
      </p:sp>
      <p:sp>
        <p:nvSpPr>
          <p:cNvPr id="8" name="Text Placeholder 7">
            <a:extLst>
              <a:ext uri="{FF2B5EF4-FFF2-40B4-BE49-F238E27FC236}">
                <a16:creationId xmlns:a16="http://schemas.microsoft.com/office/drawing/2014/main" id="{0AB33CFF-08E0-D589-964E-26EE7F711FA2}"/>
              </a:ext>
            </a:extLst>
          </p:cNvPr>
          <p:cNvSpPr>
            <a:spLocks noGrp="1"/>
          </p:cNvSpPr>
          <p:nvPr>
            <p:ph type="body" sz="quarter" idx="13"/>
          </p:nvPr>
        </p:nvSpPr>
        <p:spPr>
          <a:xfrm>
            <a:off x="3810000" y="2720621"/>
            <a:ext cx="4572000" cy="640073"/>
          </a:xfrm>
        </p:spPr>
        <p:txBody>
          <a:bodyPr/>
          <a:lstStyle/>
          <a:p>
            <a:r>
              <a:rPr lang="en-US" dirty="0"/>
              <a:t>Speaker Name</a:t>
            </a:r>
          </a:p>
        </p:txBody>
      </p:sp>
      <p:sp>
        <p:nvSpPr>
          <p:cNvPr id="9" name="Text Placeholder 8">
            <a:extLst>
              <a:ext uri="{FF2B5EF4-FFF2-40B4-BE49-F238E27FC236}">
                <a16:creationId xmlns:a16="http://schemas.microsoft.com/office/drawing/2014/main" id="{E5C62D5D-D9B2-C40A-B9B1-6EC00CD739E5}"/>
              </a:ext>
            </a:extLst>
          </p:cNvPr>
          <p:cNvSpPr>
            <a:spLocks noGrp="1"/>
          </p:cNvSpPr>
          <p:nvPr>
            <p:ph type="body" sz="quarter" idx="14"/>
          </p:nvPr>
        </p:nvSpPr>
        <p:spPr>
          <a:xfrm>
            <a:off x="3810000" y="3359674"/>
            <a:ext cx="4572000" cy="640073"/>
          </a:xfrm>
        </p:spPr>
        <p:txBody>
          <a:bodyPr/>
          <a:lstStyle/>
          <a:p>
            <a:r>
              <a:rPr lang="en-US" dirty="0"/>
              <a:t>Speaker Title</a:t>
            </a:r>
          </a:p>
        </p:txBody>
      </p:sp>
      <p:sp>
        <p:nvSpPr>
          <p:cNvPr id="3" name="Footer Placeholder 2">
            <a:extLst>
              <a:ext uri="{FF2B5EF4-FFF2-40B4-BE49-F238E27FC236}">
                <a16:creationId xmlns:a16="http://schemas.microsoft.com/office/drawing/2014/main" id="{BD20E07B-627E-B645-4D1F-FF38A5067729}"/>
              </a:ext>
            </a:extLst>
          </p:cNvPr>
          <p:cNvSpPr>
            <a:spLocks noGrp="1"/>
          </p:cNvSpPr>
          <p:nvPr>
            <p:ph type="ftr" sz="quarter" idx="11"/>
          </p:nvPr>
        </p:nvSpPr>
        <p:spPr>
          <a:xfrm>
            <a:off x="1127759" y="6423978"/>
            <a:ext cx="5745379" cy="365125"/>
          </a:xfrm>
        </p:spPr>
        <p:txBody>
          <a:body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2108185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racle-FY26-8.6">
  <a:themeElements>
    <a:clrScheme name="Custom 77">
      <a:dk1>
        <a:srgbClr val="2A2F2F"/>
      </a:dk1>
      <a:lt1>
        <a:srgbClr val="FFFFFF"/>
      </a:lt1>
      <a:dk2>
        <a:srgbClr val="2A2F2F"/>
      </a:dk2>
      <a:lt2>
        <a:srgbClr val="FBF9F8"/>
      </a:lt2>
      <a:accent1>
        <a:srgbClr val="04536F"/>
      </a:accent1>
      <a:accent2>
        <a:srgbClr val="6C3F49"/>
      </a:accent2>
      <a:accent3>
        <a:srgbClr val="C74634"/>
      </a:accent3>
      <a:accent4>
        <a:srgbClr val="F0CC71"/>
      </a:accent4>
      <a:accent5>
        <a:srgbClr val="89B2B0"/>
      </a:accent5>
      <a:accent6>
        <a:srgbClr val="86B596"/>
      </a:accent6>
      <a:hlink>
        <a:srgbClr val="00688C"/>
      </a:hlink>
      <a:folHlink>
        <a:srgbClr val="F0CC71"/>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racle Red">
      <a:srgbClr val="C74634"/>
    </a:custClr>
    <a:custClr name="Brand Dark 170/Hyperlink Dark">
      <a:srgbClr val="F0CC72"/>
    </a:custClr>
    <a:custClr name="Pine 80">
      <a:srgbClr val="74A683"/>
    </a:custClr>
    <a:custClr name="Pine 90">
      <a:srgbClr val="5C926D"/>
    </a:custClr>
    <a:custClr name="Teal 90">
      <a:srgbClr val="628F8D"/>
    </a:custClr>
    <a:custClr name="Plum 90">
      <a:srgbClr val="957CA4"/>
    </a:custClr>
    <a:custClr name="Sky 80">
      <a:srgbClr val="5FA2BA"/>
    </a:custClr>
    <a:custClr name="Higlight Light">
      <a:srgbClr val="AE562C"/>
    </a:custClr>
    <a:custClr name="Rose 90">
      <a:srgbClr val="B47282"/>
    </a:custClr>
    <a:custClr name="Brand Yellow ">
      <a:srgbClr val="F1B13F"/>
    </a:custClr>
    <a:custClr name="Brand: Neutral 30">
      <a:srgbClr val="F1EFED"/>
    </a:custClr>
    <a:custClr name="Developer: Pebble 30">
      <a:srgbClr val="E7F0FD"/>
    </a:custClr>
    <a:custClr name="Database: Slate 50">
      <a:srgbClr val="C2D4D4"/>
    </a:custClr>
    <a:custClr name="Pine 100">
      <a:srgbClr val="4C825C"/>
    </a:custClr>
    <a:custClr name="Teal 110">
      <a:srgbClr val="467173"/>
    </a:custClr>
    <a:custClr name="Plum 110">
      <a:srgbClr val="796087"/>
    </a:custClr>
    <a:custClr name="Sky 100">
      <a:srgbClr val="227E9E"/>
    </a:custClr>
    <a:custClr name="Ocean 90">
      <a:srgbClr val="558EA4"/>
    </a:custClr>
    <a:custClr name="Rose 100">
      <a:srgbClr val="925865"/>
    </a:custClr>
    <a:custClr name="Sienna 50">
      <a:srgbClr val="ECCB98"/>
    </a:custClr>
    <a:custClr name="Neutral 70">
      <a:srgbClr val="AEA8A2"/>
    </a:custClr>
    <a:custClr name="Pebble 90">
      <a:srgbClr val="808792"/>
    </a:custClr>
    <a:custClr name="Database: Slate 100">
      <a:srgbClr val="697778"/>
    </a:custClr>
    <a:custClr name="Pine 120">
      <a:srgbClr val="3F6B4B"/>
    </a:custClr>
    <a:custClr name="Teal 130">
      <a:srgbClr val="375D61"/>
    </a:custClr>
    <a:custClr name="Plum 130">
      <a:srgbClr val="634E71"/>
    </a:custClr>
    <a:custClr name="Sky 120">
      <a:srgbClr val="00688C"/>
    </a:custClr>
    <a:custClr name="Ocean 110">
      <a:srgbClr val="3B7087"/>
    </a:custClr>
    <a:custClr name="Rose 130">
      <a:srgbClr val="7A4753"/>
    </a:custClr>
    <a:custClr name="Sienna 60">
      <a:srgbClr val="DEB068"/>
    </a:custClr>
    <a:custClr name="Brand: Neutral 140">
      <a:srgbClr val="514C47"/>
    </a:custClr>
    <a:custClr name="Pebble 130">
      <a:srgbClr val="53575F"/>
    </a:custClr>
    <a:custClr name="Slate 150">
      <a:srgbClr val="3C4545"/>
    </a:custClr>
    <a:custClr name="Pine 140">
      <a:srgbClr val="33553C"/>
    </a:custClr>
    <a:custClr name="Teal 150">
      <a:srgbClr val="2B484B"/>
    </a:custClr>
    <a:custClr name="Plum 150">
      <a:srgbClr val="4D3C57"/>
    </a:custClr>
    <a:custClr name="Sky 140">
      <a:srgbClr val="04536F"/>
    </a:custClr>
    <a:custClr name="Ocean 120">
      <a:srgbClr val="36677D"/>
    </a:custClr>
    <a:custClr name="Rose 150">
      <a:srgbClr val="5F363F"/>
    </a:custClr>
    <a:custClr name="Sienna 80">
      <a:srgbClr val="C58C52"/>
    </a:custClr>
    <a:custClr name="Brand: Neutral 180">
      <a:srgbClr val="201E1C"/>
    </a:custClr>
    <a:custClr name="Pebble 170">
      <a:srgbClr val="2B2E32"/>
    </a:custClr>
    <a:custClr name="Slate 170">
      <a:srgbClr val="2A2F2F"/>
    </a:custClr>
    <a:custClr name="Pine 160">
      <a:srgbClr val="253D2C"/>
    </a:custClr>
    <a:custClr name="Teal 170">
      <a:srgbClr val="1E3133"/>
    </a:custClr>
    <a:custClr name="Plum 170">
      <a:srgbClr val="36293C"/>
    </a:custClr>
    <a:custClr name="Sky 160">
      <a:srgbClr val="063C4E"/>
    </a:custClr>
    <a:custClr name="Ocean 180">
      <a:srgbClr val="13212C"/>
    </a:custClr>
    <a:custClr name="Rose 180">
      <a:srgbClr val="2D191D"/>
    </a:custClr>
    <a:custClr name="SCM: Sienna 90">
      <a:srgbClr val="B67745"/>
    </a:custClr>
  </a:custClrLst>
  <a:extLst>
    <a:ext uri="{05A4C25C-085E-4340-85A3-A5531E510DB2}">
      <thm15:themeFamily xmlns:thm15="http://schemas.microsoft.com/office/thememl/2012/main" name="RW-Early-FY26-v8.6" id="{0D251CCE-1243-154B-A0F8-E6E031D508F3}" vid="{E4D581CB-8A8C-EC48-88D7-7D405B802722}"/>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D22C9B34DEC2143A76D7422EE4B3741" ma:contentTypeVersion="3" ma:contentTypeDescription="Create a new document." ma:contentTypeScope="" ma:versionID="a1f5fca72f36d62758ae097d6c990fc8">
  <xsd:schema xmlns:xsd="http://www.w3.org/2001/XMLSchema" xmlns:xs="http://www.w3.org/2001/XMLSchema" xmlns:p="http://schemas.microsoft.com/office/2006/metadata/properties" xmlns:ns2="9cb3e6ae-4110-4b48-ae1c-0e2053abb8d8" targetNamespace="http://schemas.microsoft.com/office/2006/metadata/properties" ma:root="true" ma:fieldsID="a0a61b6fd12fc4584a0304eeec214773" ns2:_="">
    <xsd:import namespace="9cb3e6ae-4110-4b48-ae1c-0e2053abb8d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3e6ae-4110-4b48-ae1c-0e2053abb8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2F5D24-F3A4-406A-A30D-311088587A8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A54AA96-5DD7-4442-8D90-6C080BDDB7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b3e6ae-4110-4b48-ae1c-0e2053abb8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623C34-B8B2-4731-8A36-C3B04C28D545}">
  <ds:schemaRefs>
    <ds:schemaRef ds:uri="http://schemas.microsoft.com/sharepoint/v3/contenttype/forms"/>
  </ds:schemaRefs>
</ds:datastoreItem>
</file>

<file path=docMetadata/LabelInfo.xml><?xml version="1.0" encoding="utf-8"?>
<clbl:labelList xmlns:clbl="http://schemas.microsoft.com/office/2020/mipLabelMetadata">
  <clbl:label id="{3c76ce46-357f-46de-88d6-77b9bbb83c46}" enabled="1" method="Privileged" siteId="{4e2c6054-71cb-48f1-bd6c-3a9705aca71b}" removed="0"/>
</clbl:labelList>
</file>

<file path=docProps/app.xml><?xml version="1.0" encoding="utf-8"?>
<Properties xmlns="http://schemas.openxmlformats.org/officeDocument/2006/extended-properties" xmlns:vt="http://schemas.openxmlformats.org/officeDocument/2006/docPropsVTypes">
  <Template>Oracle-FY26-8</Template>
  <TotalTime>11</TotalTime>
  <Words>3144</Words>
  <Application>Microsoft Macintosh PowerPoint</Application>
  <PresentationFormat>Widescreen</PresentationFormat>
  <Paragraphs>637</Paragraphs>
  <Slides>55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System Font Regular</vt:lpstr>
      <vt:lpstr>Arial</vt:lpstr>
      <vt:lpstr>Georgia</vt:lpstr>
      <vt:lpstr>Oracle Sans</vt:lpstr>
      <vt:lpstr>Oracle Sans Light</vt:lpstr>
      <vt:lpstr>Oracle Sans Tab</vt:lpstr>
      <vt:lpstr>Oracle Sans Tab Extra Bold</vt:lpstr>
      <vt:lpstr>Oracle Sans Tab Light</vt:lpstr>
      <vt:lpstr>Oracle Sans Tab Semi Bold</vt:lpstr>
      <vt:lpstr>Oracle-FY26-8.6</vt:lpstr>
      <vt:lpstr>Master brand/ industries/ cross-pillar title light</vt:lpstr>
      <vt:lpstr>Speakers-virtual  </vt:lpstr>
      <vt:lpstr>Speakers-virtual profile </vt:lpstr>
      <vt:lpstr>Speakers-virtual </vt:lpstr>
      <vt:lpstr>3 Speakers-virtual </vt:lpstr>
      <vt:lpstr>4 Speakers-virtual </vt:lpstr>
      <vt:lpstr>6 Speakers-virtual </vt:lpstr>
      <vt:lpstr>10 Speakers-virtual </vt:lpstr>
      <vt:lpstr>One speaker on stage</vt:lpstr>
      <vt:lpstr>Two speakers on stage</vt:lpstr>
      <vt:lpstr>Three speakers on stage</vt:lpstr>
      <vt:lpstr>Four speakers on stage</vt:lpstr>
      <vt:lpstr>Cross-pillar, industries, and general divider light</vt:lpstr>
      <vt:lpstr>Agenda title</vt:lpstr>
      <vt:lpstr>Agenda title</vt:lpstr>
      <vt:lpstr>Title on a light title/subtitle slide</vt:lpstr>
      <vt:lpstr>Title on a light title/subtitle one column slide</vt:lpstr>
      <vt:lpstr>Title on a light two column</vt:lpstr>
      <vt:lpstr>Title on a light three column</vt:lpstr>
      <vt:lpstr>Title and subtitle on light</vt:lpstr>
      <vt:lpstr>Title and 1 column on light</vt:lpstr>
      <vt:lpstr>Title on a light with 1/3 photo</vt:lpstr>
      <vt:lpstr>Title, content and illustration</vt:lpstr>
      <vt:lpstr>Bold statement on light with a photo on the right</vt:lpstr>
      <vt:lpstr>Title on light three icons slides</vt:lpstr>
      <vt:lpstr>Title on light three icons slides</vt:lpstr>
      <vt:lpstr>Title on light two images and content slide</vt:lpstr>
      <vt:lpstr>A short title goes here on light</vt:lpstr>
      <vt:lpstr>A full sized image slide example</vt:lpstr>
      <vt:lpstr>Headline about the customer story that shows impact</vt:lpstr>
      <vt:lpstr>Headline about the customer story that shows impact</vt:lpstr>
      <vt:lpstr>Short title on light</vt:lpstr>
      <vt:lpstr>Title on a split color page</vt:lpstr>
      <vt:lpstr>Left title text on light. Add graphic to the right.</vt:lpstr>
      <vt:lpstr>Left title on light. Add in custom  graphics or technical diagrams on the right.</vt:lpstr>
      <vt:lpstr>Impact or bold statement on a light background</vt:lpstr>
      <vt:lpstr>A Multi-statement slide example on dark </vt:lpstr>
      <vt:lpstr>Headline copy on  32 point light slide</vt:lpstr>
      <vt:lpstr>Title on  light split slide</vt:lpstr>
      <vt:lpstr>Timeline</vt:lpstr>
      <vt:lpstr>Date timeline</vt:lpstr>
      <vt:lpstr>Date timeline</vt:lpstr>
      <vt:lpstr>“A general customer quote slide. Surrounded by quotation marks”</vt:lpstr>
      <vt:lpstr>“A general customer quote slide. Surrounded by quotation marks.”</vt:lpstr>
      <vt:lpstr>Example on a light table slide </vt:lpstr>
      <vt:lpstr>Title on a light table slide </vt:lpstr>
      <vt:lpstr>Title for a from/to slide</vt:lpstr>
      <vt:lpstr>Screenshot on light</vt:lpstr>
      <vt:lpstr>Grabbable device shells</vt:lpstr>
      <vt:lpstr>Single statistic title on light</vt:lpstr>
      <vt:lpstr>Title</vt:lpstr>
      <vt:lpstr>Title for a chart </vt:lpstr>
      <vt:lpstr>PowerPoint Presentation</vt:lpstr>
      <vt:lpstr>PowerPoint Presentation</vt:lpstr>
      <vt:lpstr>An end slide on light showing an Oracle logo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Belton Kwong</dc:creator>
  <cp:lastModifiedBy>Belton Kwong</cp:lastModifiedBy>
  <cp:revision>3</cp:revision>
  <dcterms:created xsi:type="dcterms:W3CDTF">2026-01-28T07:26:49Z</dcterms:created>
  <dcterms:modified xsi:type="dcterms:W3CDTF">2026-01-28T07:55:05Z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2025-01-23T20:44:35Z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f22884e0-546d-4aff-a9ba-accbb4729511</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y fmtid="{D5CDD505-2E9C-101B-9397-08002B2CF9AE}" pid="13" name="Order">
    <vt:lpwstr>48077600.0000000</vt:lpwstr>
  </property>
  <property fmtid="{D5CDD505-2E9C-101B-9397-08002B2CF9AE}" pid="14" name="xd_ProgID">
    <vt:lpwstr/>
  </property>
  <property fmtid="{D5CDD505-2E9C-101B-9397-08002B2CF9AE}" pid="15" name="ContentTypeId">
    <vt:lpwstr>0x010100FD22C9B34DEC2143A76D7422EE4B3741</vt:lpwstr>
  </property>
  <property fmtid="{D5CDD505-2E9C-101B-9397-08002B2CF9AE}" pid="16" name="_SourceUrl">
    <vt:lpwstr/>
  </property>
  <property fmtid="{D5CDD505-2E9C-101B-9397-08002B2CF9AE}" pid="17" name="_SharedFileIndex">
    <vt:lpwstr/>
  </property>
  <property fmtid="{D5CDD505-2E9C-101B-9397-08002B2CF9AE}" pid="18" name="ComplianceAssetId">
    <vt:lpwstr/>
  </property>
  <property fmtid="{D5CDD505-2E9C-101B-9397-08002B2CF9AE}" pid="19" name="TemplateUrl">
    <vt:lpwstr/>
  </property>
  <property fmtid="{D5CDD505-2E9C-101B-9397-08002B2CF9AE}" pid="20" name="IncludeInSearch">
    <vt:lpwstr>true</vt:lpwstr>
  </property>
  <property fmtid="{D5CDD505-2E9C-101B-9397-08002B2CF9AE}" pid="21" name="TriggerFlowInfo">
    <vt:lpwstr/>
  </property>
  <property fmtid="{D5CDD505-2E9C-101B-9397-08002B2CF9AE}" pid="22" name="xd_Signature">
    <vt:lpwstr/>
  </property>
</Properties>
</file>